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8"/>
  </p:notesMasterIdLst>
  <p:handoutMasterIdLst>
    <p:handoutMasterId r:id="rId29"/>
  </p:handoutMasterIdLst>
  <p:sldIdLst>
    <p:sldId id="299" r:id="rId5"/>
    <p:sldId id="280" r:id="rId6"/>
    <p:sldId id="300" r:id="rId7"/>
    <p:sldId id="317" r:id="rId8"/>
    <p:sldId id="301" r:id="rId9"/>
    <p:sldId id="302" r:id="rId10"/>
    <p:sldId id="283" r:id="rId11"/>
    <p:sldId id="303" r:id="rId12"/>
    <p:sldId id="276" r:id="rId13"/>
    <p:sldId id="304" r:id="rId14"/>
    <p:sldId id="288" r:id="rId15"/>
    <p:sldId id="318" r:id="rId16"/>
    <p:sldId id="308" r:id="rId17"/>
    <p:sldId id="309" r:id="rId18"/>
    <p:sldId id="320" r:id="rId19"/>
    <p:sldId id="319" r:id="rId20"/>
    <p:sldId id="305" r:id="rId21"/>
    <p:sldId id="310" r:id="rId22"/>
    <p:sldId id="311" r:id="rId23"/>
    <p:sldId id="316" r:id="rId24"/>
    <p:sldId id="312" r:id="rId25"/>
    <p:sldId id="282" r:id="rId26"/>
    <p:sldId id="313" r:id="rId27"/>
  </p:sldIdLst>
  <p:sldSz cx="9144000" cy="5143500" type="screen16x9"/>
  <p:notesSz cx="6858000" cy="9144000"/>
  <p:defaultTextStyle>
    <a:defPPr>
      <a:defRPr lang="nl-BE"/>
    </a:defPPr>
    <a:lvl1pPr marL="0" algn="l" defTabSz="677315" rtl="0" eaLnBrk="1" latinLnBrk="0" hangingPunct="1">
      <a:defRPr sz="1334" kern="1200">
        <a:solidFill>
          <a:schemeClr val="tx1"/>
        </a:solidFill>
        <a:latin typeface="+mn-lt"/>
        <a:ea typeface="+mn-ea"/>
        <a:cs typeface="+mn-cs"/>
      </a:defRPr>
    </a:lvl1pPr>
    <a:lvl2pPr marL="338657" algn="l" defTabSz="677315" rtl="0" eaLnBrk="1" latinLnBrk="0" hangingPunct="1">
      <a:defRPr sz="1334" kern="1200">
        <a:solidFill>
          <a:schemeClr val="tx1"/>
        </a:solidFill>
        <a:latin typeface="+mn-lt"/>
        <a:ea typeface="+mn-ea"/>
        <a:cs typeface="+mn-cs"/>
      </a:defRPr>
    </a:lvl2pPr>
    <a:lvl3pPr marL="677315" algn="l" defTabSz="677315" rtl="0" eaLnBrk="1" latinLnBrk="0" hangingPunct="1">
      <a:defRPr sz="1334" kern="1200">
        <a:solidFill>
          <a:schemeClr val="tx1"/>
        </a:solidFill>
        <a:latin typeface="+mn-lt"/>
        <a:ea typeface="+mn-ea"/>
        <a:cs typeface="+mn-cs"/>
      </a:defRPr>
    </a:lvl3pPr>
    <a:lvl4pPr marL="1015971" algn="l" defTabSz="677315" rtl="0" eaLnBrk="1" latinLnBrk="0" hangingPunct="1">
      <a:defRPr sz="1334" kern="1200">
        <a:solidFill>
          <a:schemeClr val="tx1"/>
        </a:solidFill>
        <a:latin typeface="+mn-lt"/>
        <a:ea typeface="+mn-ea"/>
        <a:cs typeface="+mn-cs"/>
      </a:defRPr>
    </a:lvl4pPr>
    <a:lvl5pPr marL="1354630" algn="l" defTabSz="677315" rtl="0" eaLnBrk="1" latinLnBrk="0" hangingPunct="1">
      <a:defRPr sz="1334" kern="1200">
        <a:solidFill>
          <a:schemeClr val="tx1"/>
        </a:solidFill>
        <a:latin typeface="+mn-lt"/>
        <a:ea typeface="+mn-ea"/>
        <a:cs typeface="+mn-cs"/>
      </a:defRPr>
    </a:lvl5pPr>
    <a:lvl6pPr marL="1693286" algn="l" defTabSz="677315" rtl="0" eaLnBrk="1" latinLnBrk="0" hangingPunct="1">
      <a:defRPr sz="1334" kern="1200">
        <a:solidFill>
          <a:schemeClr val="tx1"/>
        </a:solidFill>
        <a:latin typeface="+mn-lt"/>
        <a:ea typeface="+mn-ea"/>
        <a:cs typeface="+mn-cs"/>
      </a:defRPr>
    </a:lvl6pPr>
    <a:lvl7pPr marL="2031943" algn="l" defTabSz="677315" rtl="0" eaLnBrk="1" latinLnBrk="0" hangingPunct="1">
      <a:defRPr sz="1334" kern="1200">
        <a:solidFill>
          <a:schemeClr val="tx1"/>
        </a:solidFill>
        <a:latin typeface="+mn-lt"/>
        <a:ea typeface="+mn-ea"/>
        <a:cs typeface="+mn-cs"/>
      </a:defRPr>
    </a:lvl7pPr>
    <a:lvl8pPr marL="2370601" algn="l" defTabSz="677315" rtl="0" eaLnBrk="1" latinLnBrk="0" hangingPunct="1">
      <a:defRPr sz="1334" kern="1200">
        <a:solidFill>
          <a:schemeClr val="tx1"/>
        </a:solidFill>
        <a:latin typeface="+mn-lt"/>
        <a:ea typeface="+mn-ea"/>
        <a:cs typeface="+mn-cs"/>
      </a:defRPr>
    </a:lvl8pPr>
    <a:lvl9pPr marL="2709258" algn="l" defTabSz="677315" rtl="0" eaLnBrk="1" latinLnBrk="0" hangingPunct="1">
      <a:defRPr sz="1334"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0A23"/>
    <a:srgbClr val="DD0922"/>
    <a:srgbClr val="6D2077"/>
    <a:srgbClr val="78BE20"/>
    <a:srgbClr val="ED8B00"/>
    <a:srgbClr val="EF463C"/>
    <a:srgbClr val="DD3832"/>
    <a:srgbClr val="F40C28"/>
    <a:srgbClr val="3C3C3C"/>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18" autoAdjust="0"/>
    <p:restoredTop sz="64757" autoAdjust="0"/>
  </p:normalViewPr>
  <p:slideViewPr>
    <p:cSldViewPr snapToGrid="0">
      <p:cViewPr varScale="1">
        <p:scale>
          <a:sx n="74" d="100"/>
          <a:sy n="74" d="100"/>
        </p:scale>
        <p:origin x="1022" y="62"/>
      </p:cViewPr>
      <p:guideLst/>
    </p:cSldViewPr>
  </p:slideViewPr>
  <p:notesTextViewPr>
    <p:cViewPr>
      <p:scale>
        <a:sx n="1" d="1"/>
        <a:sy n="1" d="1"/>
      </p:scale>
      <p:origin x="0" y="0"/>
    </p:cViewPr>
  </p:notesTextViewPr>
  <p:notesViewPr>
    <p:cSldViewPr snapToGrid="0">
      <p:cViewPr varScale="1">
        <p:scale>
          <a:sx n="49" d="100"/>
          <a:sy n="49" d="100"/>
        </p:scale>
        <p:origin x="2668" y="5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8D47C5-FC76-49CB-A14B-E58115B76A21}" type="doc">
      <dgm:prSet loTypeId="urn:microsoft.com/office/officeart/2005/8/layout/chevron1" loCatId="process" qsTypeId="urn:microsoft.com/office/officeart/2005/8/quickstyle/simple1" qsCatId="simple" csTypeId="urn:microsoft.com/office/officeart/2005/8/colors/accent1_2" csCatId="accent1" phldr="1"/>
      <dgm:spPr/>
    </dgm:pt>
    <dgm:pt modelId="{47CC373F-00D1-45BC-AAA2-4E1F82A63E9C}">
      <dgm:prSet phldrT="[Text]"/>
      <dgm:spPr/>
      <dgm:t>
        <a:bodyPr/>
        <a:lstStyle/>
        <a:p>
          <a:r>
            <a:rPr lang="nl-BE" dirty="0"/>
            <a:t>Register company</a:t>
          </a:r>
        </a:p>
      </dgm:t>
    </dgm:pt>
    <dgm:pt modelId="{65460E2A-0229-4EB4-AACB-864BB8558B6C}" type="parTrans" cxnId="{01C22908-6CAB-4C5B-935C-4E3A99002331}">
      <dgm:prSet/>
      <dgm:spPr/>
      <dgm:t>
        <a:bodyPr/>
        <a:lstStyle/>
        <a:p>
          <a:endParaRPr lang="nl-BE"/>
        </a:p>
      </dgm:t>
    </dgm:pt>
    <dgm:pt modelId="{953CBCAE-21C1-47D5-A475-B755F60BB0C7}" type="sibTrans" cxnId="{01C22908-6CAB-4C5B-935C-4E3A99002331}">
      <dgm:prSet/>
      <dgm:spPr/>
      <dgm:t>
        <a:bodyPr/>
        <a:lstStyle/>
        <a:p>
          <a:endParaRPr lang="nl-BE"/>
        </a:p>
      </dgm:t>
    </dgm:pt>
    <dgm:pt modelId="{3F633F55-B065-469A-8553-408A2F66C540}">
      <dgm:prSet phldrT="[Text]"/>
      <dgm:spPr>
        <a:solidFill>
          <a:schemeClr val="accent1">
            <a:lumMod val="50000"/>
          </a:schemeClr>
        </a:solidFill>
      </dgm:spPr>
      <dgm:t>
        <a:bodyPr/>
        <a:lstStyle/>
        <a:p>
          <a:r>
            <a:rPr lang="nl-BE" dirty="0" err="1"/>
            <a:t>Subscribe</a:t>
          </a:r>
          <a:r>
            <a:rPr lang="nl-BE" dirty="0"/>
            <a:t> on </a:t>
          </a:r>
          <a:r>
            <a:rPr lang="nl-BE" dirty="0" err="1"/>
            <a:t>salesorder</a:t>
          </a:r>
          <a:endParaRPr lang="nl-BE" dirty="0"/>
        </a:p>
      </dgm:t>
    </dgm:pt>
    <dgm:pt modelId="{2F371241-563A-4AB3-A46B-0C24D06C9092}" type="parTrans" cxnId="{5D21B9BC-AF6C-49A6-B70C-3067050C5077}">
      <dgm:prSet/>
      <dgm:spPr/>
      <dgm:t>
        <a:bodyPr/>
        <a:lstStyle/>
        <a:p>
          <a:endParaRPr lang="nl-BE"/>
        </a:p>
      </dgm:t>
    </dgm:pt>
    <dgm:pt modelId="{6CE0E578-EFE0-412C-B6FA-54B827E40E4D}" type="sibTrans" cxnId="{5D21B9BC-AF6C-49A6-B70C-3067050C5077}">
      <dgm:prSet/>
      <dgm:spPr/>
      <dgm:t>
        <a:bodyPr/>
        <a:lstStyle/>
        <a:p>
          <a:endParaRPr lang="nl-BE"/>
        </a:p>
      </dgm:t>
    </dgm:pt>
    <dgm:pt modelId="{D4EFAE81-D25B-4CA6-B809-0D3E00D7DE7A}">
      <dgm:prSet phldrT="[Text]"/>
      <dgm:spPr/>
      <dgm:t>
        <a:bodyPr/>
        <a:lstStyle/>
        <a:p>
          <a:r>
            <a:rPr lang="nl-BE" dirty="0" err="1"/>
            <a:t>Getting</a:t>
          </a:r>
          <a:r>
            <a:rPr lang="nl-BE" dirty="0"/>
            <a:t> mails </a:t>
          </a:r>
          <a:r>
            <a:rPr lang="nl-BE" dirty="0" err="1"/>
            <a:t>when</a:t>
          </a:r>
          <a:r>
            <a:rPr lang="nl-BE" dirty="0"/>
            <a:t> changes happen</a:t>
          </a:r>
        </a:p>
      </dgm:t>
    </dgm:pt>
    <dgm:pt modelId="{F994BD49-8828-42DD-AD46-6C607DE2198E}" type="parTrans" cxnId="{279DF6C5-1081-43AA-9A84-7001EA35A37C}">
      <dgm:prSet/>
      <dgm:spPr/>
      <dgm:t>
        <a:bodyPr/>
        <a:lstStyle/>
        <a:p>
          <a:endParaRPr lang="nl-BE"/>
        </a:p>
      </dgm:t>
    </dgm:pt>
    <dgm:pt modelId="{D522BAD7-1A9C-4EB5-B3CB-1FA348F210B5}" type="sibTrans" cxnId="{279DF6C5-1081-43AA-9A84-7001EA35A37C}">
      <dgm:prSet/>
      <dgm:spPr/>
      <dgm:t>
        <a:bodyPr/>
        <a:lstStyle/>
        <a:p>
          <a:endParaRPr lang="nl-BE"/>
        </a:p>
      </dgm:t>
    </dgm:pt>
    <dgm:pt modelId="{63B5BBBF-0F58-4EDA-8C25-1E450A7BA0E4}" type="pres">
      <dgm:prSet presAssocID="{568D47C5-FC76-49CB-A14B-E58115B76A21}" presName="Name0" presStyleCnt="0">
        <dgm:presLayoutVars>
          <dgm:dir/>
          <dgm:animLvl val="lvl"/>
          <dgm:resizeHandles val="exact"/>
        </dgm:presLayoutVars>
      </dgm:prSet>
      <dgm:spPr/>
    </dgm:pt>
    <dgm:pt modelId="{AD7DD9B0-E0AB-40B1-83CB-1CD111E9937C}" type="pres">
      <dgm:prSet presAssocID="{47CC373F-00D1-45BC-AAA2-4E1F82A63E9C}" presName="parTxOnly" presStyleLbl="node1" presStyleIdx="0" presStyleCnt="3">
        <dgm:presLayoutVars>
          <dgm:chMax val="0"/>
          <dgm:chPref val="0"/>
          <dgm:bulletEnabled val="1"/>
        </dgm:presLayoutVars>
      </dgm:prSet>
      <dgm:spPr/>
    </dgm:pt>
    <dgm:pt modelId="{3D681AF4-91BD-4774-AD9B-899BF431FBD2}" type="pres">
      <dgm:prSet presAssocID="{953CBCAE-21C1-47D5-A475-B755F60BB0C7}" presName="parTxOnlySpace" presStyleCnt="0"/>
      <dgm:spPr/>
    </dgm:pt>
    <dgm:pt modelId="{1389FB59-37FF-45B7-909F-1D3C5FE74F83}" type="pres">
      <dgm:prSet presAssocID="{3F633F55-B065-469A-8553-408A2F66C540}" presName="parTxOnly" presStyleLbl="node1" presStyleIdx="1" presStyleCnt="3">
        <dgm:presLayoutVars>
          <dgm:chMax val="0"/>
          <dgm:chPref val="0"/>
          <dgm:bulletEnabled val="1"/>
        </dgm:presLayoutVars>
      </dgm:prSet>
      <dgm:spPr/>
    </dgm:pt>
    <dgm:pt modelId="{5D047F97-8D1D-41CC-A767-68ED4FF5A890}" type="pres">
      <dgm:prSet presAssocID="{6CE0E578-EFE0-412C-B6FA-54B827E40E4D}" presName="parTxOnlySpace" presStyleCnt="0"/>
      <dgm:spPr/>
    </dgm:pt>
    <dgm:pt modelId="{B201A22E-A874-476B-8F14-C2D3E0623769}" type="pres">
      <dgm:prSet presAssocID="{D4EFAE81-D25B-4CA6-B809-0D3E00D7DE7A}" presName="parTxOnly" presStyleLbl="node1" presStyleIdx="2" presStyleCnt="3">
        <dgm:presLayoutVars>
          <dgm:chMax val="0"/>
          <dgm:chPref val="0"/>
          <dgm:bulletEnabled val="1"/>
        </dgm:presLayoutVars>
      </dgm:prSet>
      <dgm:spPr/>
    </dgm:pt>
  </dgm:ptLst>
  <dgm:cxnLst>
    <dgm:cxn modelId="{CD6A4901-B1AF-4200-B236-A81D1076B8B9}" type="presOf" srcId="{D4EFAE81-D25B-4CA6-B809-0D3E00D7DE7A}" destId="{B201A22E-A874-476B-8F14-C2D3E0623769}" srcOrd="0" destOrd="0" presId="urn:microsoft.com/office/officeart/2005/8/layout/chevron1"/>
    <dgm:cxn modelId="{01C22908-6CAB-4C5B-935C-4E3A99002331}" srcId="{568D47C5-FC76-49CB-A14B-E58115B76A21}" destId="{47CC373F-00D1-45BC-AAA2-4E1F82A63E9C}" srcOrd="0" destOrd="0" parTransId="{65460E2A-0229-4EB4-AACB-864BB8558B6C}" sibTransId="{953CBCAE-21C1-47D5-A475-B755F60BB0C7}"/>
    <dgm:cxn modelId="{19A68D43-7C39-4433-BD7E-D063E537E29A}" type="presOf" srcId="{3F633F55-B065-469A-8553-408A2F66C540}" destId="{1389FB59-37FF-45B7-909F-1D3C5FE74F83}" srcOrd="0" destOrd="0" presId="urn:microsoft.com/office/officeart/2005/8/layout/chevron1"/>
    <dgm:cxn modelId="{1FBEAAB7-CC55-4DF0-82FB-0B7B2471A151}" type="presOf" srcId="{47CC373F-00D1-45BC-AAA2-4E1F82A63E9C}" destId="{AD7DD9B0-E0AB-40B1-83CB-1CD111E9937C}" srcOrd="0" destOrd="0" presId="urn:microsoft.com/office/officeart/2005/8/layout/chevron1"/>
    <dgm:cxn modelId="{5D21B9BC-AF6C-49A6-B70C-3067050C5077}" srcId="{568D47C5-FC76-49CB-A14B-E58115B76A21}" destId="{3F633F55-B065-469A-8553-408A2F66C540}" srcOrd="1" destOrd="0" parTransId="{2F371241-563A-4AB3-A46B-0C24D06C9092}" sibTransId="{6CE0E578-EFE0-412C-B6FA-54B827E40E4D}"/>
    <dgm:cxn modelId="{279DF6C5-1081-43AA-9A84-7001EA35A37C}" srcId="{568D47C5-FC76-49CB-A14B-E58115B76A21}" destId="{D4EFAE81-D25B-4CA6-B809-0D3E00D7DE7A}" srcOrd="2" destOrd="0" parTransId="{F994BD49-8828-42DD-AD46-6C607DE2198E}" sibTransId="{D522BAD7-1A9C-4EB5-B3CB-1FA348F210B5}"/>
    <dgm:cxn modelId="{F9B4EFFE-F226-4330-8C5B-09DB4625B15C}" type="presOf" srcId="{568D47C5-FC76-49CB-A14B-E58115B76A21}" destId="{63B5BBBF-0F58-4EDA-8C25-1E450A7BA0E4}" srcOrd="0" destOrd="0" presId="urn:microsoft.com/office/officeart/2005/8/layout/chevron1"/>
    <dgm:cxn modelId="{8DC809A5-6374-4D47-9C7B-9B543A56E223}" type="presParOf" srcId="{63B5BBBF-0F58-4EDA-8C25-1E450A7BA0E4}" destId="{AD7DD9B0-E0AB-40B1-83CB-1CD111E9937C}" srcOrd="0" destOrd="0" presId="urn:microsoft.com/office/officeart/2005/8/layout/chevron1"/>
    <dgm:cxn modelId="{AE407262-C0A4-401A-A8D4-5CC7B2E55689}" type="presParOf" srcId="{63B5BBBF-0F58-4EDA-8C25-1E450A7BA0E4}" destId="{3D681AF4-91BD-4774-AD9B-899BF431FBD2}" srcOrd="1" destOrd="0" presId="urn:microsoft.com/office/officeart/2005/8/layout/chevron1"/>
    <dgm:cxn modelId="{F2A8A8D4-4275-4579-82C6-6D073F5FE8C3}" type="presParOf" srcId="{63B5BBBF-0F58-4EDA-8C25-1E450A7BA0E4}" destId="{1389FB59-37FF-45B7-909F-1D3C5FE74F83}" srcOrd="2" destOrd="0" presId="urn:microsoft.com/office/officeart/2005/8/layout/chevron1"/>
    <dgm:cxn modelId="{E579C25E-B316-4307-8748-B17221E0CE85}" type="presParOf" srcId="{63B5BBBF-0F58-4EDA-8C25-1E450A7BA0E4}" destId="{5D047F97-8D1D-41CC-A767-68ED4FF5A890}" srcOrd="3" destOrd="0" presId="urn:microsoft.com/office/officeart/2005/8/layout/chevron1"/>
    <dgm:cxn modelId="{98C9A3B2-6E0E-4F69-94C4-65C37F3C2A54}" type="presParOf" srcId="{63B5BBBF-0F58-4EDA-8C25-1E450A7BA0E4}" destId="{B201A22E-A874-476B-8F14-C2D3E0623769}"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8D47C5-FC76-49CB-A14B-E58115B76A21}" type="doc">
      <dgm:prSet loTypeId="urn:microsoft.com/office/officeart/2005/8/layout/chevron1" loCatId="process" qsTypeId="urn:microsoft.com/office/officeart/2005/8/quickstyle/simple1" qsCatId="simple" csTypeId="urn:microsoft.com/office/officeart/2005/8/colors/accent1_2" csCatId="accent1" phldr="1"/>
      <dgm:spPr/>
    </dgm:pt>
    <dgm:pt modelId="{47CC373F-00D1-45BC-AAA2-4E1F82A63E9C}">
      <dgm:prSet phldrT="[Text]"/>
      <dgm:spPr/>
      <dgm:t>
        <a:bodyPr/>
        <a:lstStyle/>
        <a:p>
          <a:r>
            <a:rPr lang="nl-BE" dirty="0"/>
            <a:t>Change on a </a:t>
          </a:r>
          <a:r>
            <a:rPr lang="nl-BE" dirty="0" err="1"/>
            <a:t>salesorder</a:t>
          </a:r>
          <a:endParaRPr lang="nl-BE" dirty="0"/>
        </a:p>
      </dgm:t>
    </dgm:pt>
    <dgm:pt modelId="{65460E2A-0229-4EB4-AACB-864BB8558B6C}" type="parTrans" cxnId="{01C22908-6CAB-4C5B-935C-4E3A99002331}">
      <dgm:prSet/>
      <dgm:spPr/>
      <dgm:t>
        <a:bodyPr/>
        <a:lstStyle/>
        <a:p>
          <a:endParaRPr lang="nl-BE"/>
        </a:p>
      </dgm:t>
    </dgm:pt>
    <dgm:pt modelId="{953CBCAE-21C1-47D5-A475-B755F60BB0C7}" type="sibTrans" cxnId="{01C22908-6CAB-4C5B-935C-4E3A99002331}">
      <dgm:prSet/>
      <dgm:spPr/>
      <dgm:t>
        <a:bodyPr/>
        <a:lstStyle/>
        <a:p>
          <a:endParaRPr lang="nl-BE"/>
        </a:p>
      </dgm:t>
    </dgm:pt>
    <dgm:pt modelId="{3F633F55-B065-469A-8553-408A2F66C540}">
      <dgm:prSet phldrT="[Text]"/>
      <dgm:spPr>
        <a:solidFill>
          <a:schemeClr val="accent1">
            <a:lumMod val="50000"/>
          </a:schemeClr>
        </a:solidFill>
      </dgm:spPr>
      <dgm:t>
        <a:bodyPr/>
        <a:lstStyle/>
        <a:p>
          <a:r>
            <a:rPr lang="nl-BE" dirty="0" err="1"/>
            <a:t>Pushing</a:t>
          </a:r>
          <a:r>
            <a:rPr lang="nl-BE" baseline="0" dirty="0"/>
            <a:t> </a:t>
          </a:r>
          <a:r>
            <a:rPr lang="nl-BE" baseline="0" dirty="0" err="1"/>
            <a:t>messages</a:t>
          </a:r>
          <a:r>
            <a:rPr lang="nl-BE" baseline="0" dirty="0"/>
            <a:t> on </a:t>
          </a:r>
          <a:r>
            <a:rPr lang="nl-BE" baseline="0" dirty="0" err="1"/>
            <a:t>one</a:t>
          </a:r>
          <a:r>
            <a:rPr lang="nl-BE" baseline="0" dirty="0"/>
            <a:t> queue</a:t>
          </a:r>
          <a:endParaRPr lang="nl-BE" dirty="0"/>
        </a:p>
      </dgm:t>
    </dgm:pt>
    <dgm:pt modelId="{2F371241-563A-4AB3-A46B-0C24D06C9092}" type="parTrans" cxnId="{5D21B9BC-AF6C-49A6-B70C-3067050C5077}">
      <dgm:prSet/>
      <dgm:spPr/>
      <dgm:t>
        <a:bodyPr/>
        <a:lstStyle/>
        <a:p>
          <a:endParaRPr lang="nl-BE"/>
        </a:p>
      </dgm:t>
    </dgm:pt>
    <dgm:pt modelId="{6CE0E578-EFE0-412C-B6FA-54B827E40E4D}" type="sibTrans" cxnId="{5D21B9BC-AF6C-49A6-B70C-3067050C5077}">
      <dgm:prSet/>
      <dgm:spPr/>
      <dgm:t>
        <a:bodyPr/>
        <a:lstStyle/>
        <a:p>
          <a:endParaRPr lang="nl-BE"/>
        </a:p>
      </dgm:t>
    </dgm:pt>
    <dgm:pt modelId="{D4EFAE81-D25B-4CA6-B809-0D3E00D7DE7A}">
      <dgm:prSet phldrT="[Text]"/>
      <dgm:spPr/>
      <dgm:t>
        <a:bodyPr/>
        <a:lstStyle/>
        <a:p>
          <a:r>
            <a:rPr lang="nl-BE" dirty="0"/>
            <a:t>Logic </a:t>
          </a:r>
          <a:r>
            <a:rPr lang="nl-BE" dirty="0" err="1"/>
            <a:t>distribution</a:t>
          </a:r>
          <a:r>
            <a:rPr lang="nl-BE" dirty="0"/>
            <a:t> of </a:t>
          </a:r>
          <a:r>
            <a:rPr lang="nl-BE" dirty="0" err="1"/>
            <a:t>the</a:t>
          </a:r>
          <a:r>
            <a:rPr lang="nl-BE" dirty="0"/>
            <a:t> </a:t>
          </a:r>
          <a:r>
            <a:rPr lang="nl-BE" dirty="0" err="1"/>
            <a:t>messages</a:t>
          </a:r>
          <a:endParaRPr lang="nl-BE" dirty="0"/>
        </a:p>
      </dgm:t>
    </dgm:pt>
    <dgm:pt modelId="{F994BD49-8828-42DD-AD46-6C607DE2198E}" type="parTrans" cxnId="{279DF6C5-1081-43AA-9A84-7001EA35A37C}">
      <dgm:prSet/>
      <dgm:spPr/>
      <dgm:t>
        <a:bodyPr/>
        <a:lstStyle/>
        <a:p>
          <a:endParaRPr lang="nl-BE"/>
        </a:p>
      </dgm:t>
    </dgm:pt>
    <dgm:pt modelId="{D522BAD7-1A9C-4EB5-B3CB-1FA348F210B5}" type="sibTrans" cxnId="{279DF6C5-1081-43AA-9A84-7001EA35A37C}">
      <dgm:prSet/>
      <dgm:spPr/>
      <dgm:t>
        <a:bodyPr/>
        <a:lstStyle/>
        <a:p>
          <a:endParaRPr lang="nl-BE"/>
        </a:p>
      </dgm:t>
    </dgm:pt>
    <dgm:pt modelId="{84A8EDAC-769D-412F-BF14-37B1CE421183}">
      <dgm:prSet phldrT="[Text]"/>
      <dgm:spPr>
        <a:solidFill>
          <a:schemeClr val="accent1">
            <a:lumMod val="50000"/>
          </a:schemeClr>
        </a:solidFill>
      </dgm:spPr>
      <dgm:t>
        <a:bodyPr/>
        <a:lstStyle/>
        <a:p>
          <a:r>
            <a:rPr lang="nl-BE" dirty="0" err="1"/>
            <a:t>Notify</a:t>
          </a:r>
          <a:r>
            <a:rPr lang="nl-BE" dirty="0"/>
            <a:t> </a:t>
          </a:r>
          <a:r>
            <a:rPr lang="nl-BE" dirty="0" err="1"/>
            <a:t>listeners</a:t>
          </a:r>
          <a:endParaRPr lang="nl-BE" dirty="0"/>
        </a:p>
      </dgm:t>
    </dgm:pt>
    <dgm:pt modelId="{090FBD26-DFDD-42B1-8792-D7A3D1EC7071}" type="parTrans" cxnId="{0C4C0C30-7C17-456E-9CEE-49B62FC8E0D4}">
      <dgm:prSet/>
      <dgm:spPr/>
      <dgm:t>
        <a:bodyPr/>
        <a:lstStyle/>
        <a:p>
          <a:endParaRPr lang="nl-BE"/>
        </a:p>
      </dgm:t>
    </dgm:pt>
    <dgm:pt modelId="{8BEB4F6C-3AE5-42B4-A816-1FCEF4665125}" type="sibTrans" cxnId="{0C4C0C30-7C17-456E-9CEE-49B62FC8E0D4}">
      <dgm:prSet/>
      <dgm:spPr/>
      <dgm:t>
        <a:bodyPr/>
        <a:lstStyle/>
        <a:p>
          <a:endParaRPr lang="nl-BE"/>
        </a:p>
      </dgm:t>
    </dgm:pt>
    <dgm:pt modelId="{63B5BBBF-0F58-4EDA-8C25-1E450A7BA0E4}" type="pres">
      <dgm:prSet presAssocID="{568D47C5-FC76-49CB-A14B-E58115B76A21}" presName="Name0" presStyleCnt="0">
        <dgm:presLayoutVars>
          <dgm:dir/>
          <dgm:animLvl val="lvl"/>
          <dgm:resizeHandles val="exact"/>
        </dgm:presLayoutVars>
      </dgm:prSet>
      <dgm:spPr/>
    </dgm:pt>
    <dgm:pt modelId="{AD7DD9B0-E0AB-40B1-83CB-1CD111E9937C}" type="pres">
      <dgm:prSet presAssocID="{47CC373F-00D1-45BC-AAA2-4E1F82A63E9C}" presName="parTxOnly" presStyleLbl="node1" presStyleIdx="0" presStyleCnt="4">
        <dgm:presLayoutVars>
          <dgm:chMax val="0"/>
          <dgm:chPref val="0"/>
          <dgm:bulletEnabled val="1"/>
        </dgm:presLayoutVars>
      </dgm:prSet>
      <dgm:spPr/>
    </dgm:pt>
    <dgm:pt modelId="{3D681AF4-91BD-4774-AD9B-899BF431FBD2}" type="pres">
      <dgm:prSet presAssocID="{953CBCAE-21C1-47D5-A475-B755F60BB0C7}" presName="parTxOnlySpace" presStyleCnt="0"/>
      <dgm:spPr/>
    </dgm:pt>
    <dgm:pt modelId="{1389FB59-37FF-45B7-909F-1D3C5FE74F83}" type="pres">
      <dgm:prSet presAssocID="{3F633F55-B065-469A-8553-408A2F66C540}" presName="parTxOnly" presStyleLbl="node1" presStyleIdx="1" presStyleCnt="4">
        <dgm:presLayoutVars>
          <dgm:chMax val="0"/>
          <dgm:chPref val="0"/>
          <dgm:bulletEnabled val="1"/>
        </dgm:presLayoutVars>
      </dgm:prSet>
      <dgm:spPr/>
    </dgm:pt>
    <dgm:pt modelId="{5D047F97-8D1D-41CC-A767-68ED4FF5A890}" type="pres">
      <dgm:prSet presAssocID="{6CE0E578-EFE0-412C-B6FA-54B827E40E4D}" presName="parTxOnlySpace" presStyleCnt="0"/>
      <dgm:spPr/>
    </dgm:pt>
    <dgm:pt modelId="{B201A22E-A874-476B-8F14-C2D3E0623769}" type="pres">
      <dgm:prSet presAssocID="{D4EFAE81-D25B-4CA6-B809-0D3E00D7DE7A}" presName="parTxOnly" presStyleLbl="node1" presStyleIdx="2" presStyleCnt="4">
        <dgm:presLayoutVars>
          <dgm:chMax val="0"/>
          <dgm:chPref val="0"/>
          <dgm:bulletEnabled val="1"/>
        </dgm:presLayoutVars>
      </dgm:prSet>
      <dgm:spPr/>
    </dgm:pt>
    <dgm:pt modelId="{2223A3AC-50B1-42DD-B0CD-2BF53D6F66B8}" type="pres">
      <dgm:prSet presAssocID="{D522BAD7-1A9C-4EB5-B3CB-1FA348F210B5}" presName="parTxOnlySpace" presStyleCnt="0"/>
      <dgm:spPr/>
    </dgm:pt>
    <dgm:pt modelId="{6AA747F0-75E2-4DD7-A9CA-A86FB0639419}" type="pres">
      <dgm:prSet presAssocID="{84A8EDAC-769D-412F-BF14-37B1CE421183}" presName="parTxOnly" presStyleLbl="node1" presStyleIdx="3" presStyleCnt="4">
        <dgm:presLayoutVars>
          <dgm:chMax val="0"/>
          <dgm:chPref val="0"/>
          <dgm:bulletEnabled val="1"/>
        </dgm:presLayoutVars>
      </dgm:prSet>
      <dgm:spPr/>
    </dgm:pt>
  </dgm:ptLst>
  <dgm:cxnLst>
    <dgm:cxn modelId="{CD6A4901-B1AF-4200-B236-A81D1076B8B9}" type="presOf" srcId="{D4EFAE81-D25B-4CA6-B809-0D3E00D7DE7A}" destId="{B201A22E-A874-476B-8F14-C2D3E0623769}" srcOrd="0" destOrd="0" presId="urn:microsoft.com/office/officeart/2005/8/layout/chevron1"/>
    <dgm:cxn modelId="{01C22908-6CAB-4C5B-935C-4E3A99002331}" srcId="{568D47C5-FC76-49CB-A14B-E58115B76A21}" destId="{47CC373F-00D1-45BC-AAA2-4E1F82A63E9C}" srcOrd="0" destOrd="0" parTransId="{65460E2A-0229-4EB4-AACB-864BB8558B6C}" sibTransId="{953CBCAE-21C1-47D5-A475-B755F60BB0C7}"/>
    <dgm:cxn modelId="{0C4C0C30-7C17-456E-9CEE-49B62FC8E0D4}" srcId="{568D47C5-FC76-49CB-A14B-E58115B76A21}" destId="{84A8EDAC-769D-412F-BF14-37B1CE421183}" srcOrd="3" destOrd="0" parTransId="{090FBD26-DFDD-42B1-8792-D7A3D1EC7071}" sibTransId="{8BEB4F6C-3AE5-42B4-A816-1FCEF4665125}"/>
    <dgm:cxn modelId="{19A68D43-7C39-4433-BD7E-D063E537E29A}" type="presOf" srcId="{3F633F55-B065-469A-8553-408A2F66C540}" destId="{1389FB59-37FF-45B7-909F-1D3C5FE74F83}" srcOrd="0" destOrd="0" presId="urn:microsoft.com/office/officeart/2005/8/layout/chevron1"/>
    <dgm:cxn modelId="{ED29BFA0-ABA8-47B8-8D70-F22BB2155CF8}" type="presOf" srcId="{84A8EDAC-769D-412F-BF14-37B1CE421183}" destId="{6AA747F0-75E2-4DD7-A9CA-A86FB0639419}" srcOrd="0" destOrd="0" presId="urn:microsoft.com/office/officeart/2005/8/layout/chevron1"/>
    <dgm:cxn modelId="{1FBEAAB7-CC55-4DF0-82FB-0B7B2471A151}" type="presOf" srcId="{47CC373F-00D1-45BC-AAA2-4E1F82A63E9C}" destId="{AD7DD9B0-E0AB-40B1-83CB-1CD111E9937C}" srcOrd="0" destOrd="0" presId="urn:microsoft.com/office/officeart/2005/8/layout/chevron1"/>
    <dgm:cxn modelId="{5D21B9BC-AF6C-49A6-B70C-3067050C5077}" srcId="{568D47C5-FC76-49CB-A14B-E58115B76A21}" destId="{3F633F55-B065-469A-8553-408A2F66C540}" srcOrd="1" destOrd="0" parTransId="{2F371241-563A-4AB3-A46B-0C24D06C9092}" sibTransId="{6CE0E578-EFE0-412C-B6FA-54B827E40E4D}"/>
    <dgm:cxn modelId="{279DF6C5-1081-43AA-9A84-7001EA35A37C}" srcId="{568D47C5-FC76-49CB-A14B-E58115B76A21}" destId="{D4EFAE81-D25B-4CA6-B809-0D3E00D7DE7A}" srcOrd="2" destOrd="0" parTransId="{F994BD49-8828-42DD-AD46-6C607DE2198E}" sibTransId="{D522BAD7-1A9C-4EB5-B3CB-1FA348F210B5}"/>
    <dgm:cxn modelId="{F9B4EFFE-F226-4330-8C5B-09DB4625B15C}" type="presOf" srcId="{568D47C5-FC76-49CB-A14B-E58115B76A21}" destId="{63B5BBBF-0F58-4EDA-8C25-1E450A7BA0E4}" srcOrd="0" destOrd="0" presId="urn:microsoft.com/office/officeart/2005/8/layout/chevron1"/>
    <dgm:cxn modelId="{8DC809A5-6374-4D47-9C7B-9B543A56E223}" type="presParOf" srcId="{63B5BBBF-0F58-4EDA-8C25-1E450A7BA0E4}" destId="{AD7DD9B0-E0AB-40B1-83CB-1CD111E9937C}" srcOrd="0" destOrd="0" presId="urn:microsoft.com/office/officeart/2005/8/layout/chevron1"/>
    <dgm:cxn modelId="{AE407262-C0A4-401A-A8D4-5CC7B2E55689}" type="presParOf" srcId="{63B5BBBF-0F58-4EDA-8C25-1E450A7BA0E4}" destId="{3D681AF4-91BD-4774-AD9B-899BF431FBD2}" srcOrd="1" destOrd="0" presId="urn:microsoft.com/office/officeart/2005/8/layout/chevron1"/>
    <dgm:cxn modelId="{F2A8A8D4-4275-4579-82C6-6D073F5FE8C3}" type="presParOf" srcId="{63B5BBBF-0F58-4EDA-8C25-1E450A7BA0E4}" destId="{1389FB59-37FF-45B7-909F-1D3C5FE74F83}" srcOrd="2" destOrd="0" presId="urn:microsoft.com/office/officeart/2005/8/layout/chevron1"/>
    <dgm:cxn modelId="{E579C25E-B316-4307-8748-B17221E0CE85}" type="presParOf" srcId="{63B5BBBF-0F58-4EDA-8C25-1E450A7BA0E4}" destId="{5D047F97-8D1D-41CC-A767-68ED4FF5A890}" srcOrd="3" destOrd="0" presId="urn:microsoft.com/office/officeart/2005/8/layout/chevron1"/>
    <dgm:cxn modelId="{98C9A3B2-6E0E-4F69-94C4-65C37F3C2A54}" type="presParOf" srcId="{63B5BBBF-0F58-4EDA-8C25-1E450A7BA0E4}" destId="{B201A22E-A874-476B-8F14-C2D3E0623769}" srcOrd="4" destOrd="0" presId="urn:microsoft.com/office/officeart/2005/8/layout/chevron1"/>
    <dgm:cxn modelId="{C4E401CC-260D-438D-B182-7FA73A20B591}" type="presParOf" srcId="{63B5BBBF-0F58-4EDA-8C25-1E450A7BA0E4}" destId="{2223A3AC-50B1-42DD-B0CD-2BF53D6F66B8}" srcOrd="5" destOrd="0" presId="urn:microsoft.com/office/officeart/2005/8/layout/chevron1"/>
    <dgm:cxn modelId="{4151CD75-AD8B-4FAC-A3AB-FED5FFDACCEA}" type="presParOf" srcId="{63B5BBBF-0F58-4EDA-8C25-1E450A7BA0E4}" destId="{6AA747F0-75E2-4DD7-A9CA-A86FB0639419}" srcOrd="6"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7DD9B0-E0AB-40B1-83CB-1CD111E9937C}">
      <dsp:nvSpPr>
        <dsp:cNvPr id="0" name=""/>
        <dsp:cNvSpPr/>
      </dsp:nvSpPr>
      <dsp:spPr>
        <a:xfrm>
          <a:off x="1180" y="945171"/>
          <a:ext cx="1438312" cy="57532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nl-BE" sz="1100" kern="1200" dirty="0"/>
            <a:t>Register company</a:t>
          </a:r>
        </a:p>
      </dsp:txBody>
      <dsp:txXfrm>
        <a:off x="288842" y="945171"/>
        <a:ext cx="862988" cy="575324"/>
      </dsp:txXfrm>
    </dsp:sp>
    <dsp:sp modelId="{1389FB59-37FF-45B7-909F-1D3C5FE74F83}">
      <dsp:nvSpPr>
        <dsp:cNvPr id="0" name=""/>
        <dsp:cNvSpPr/>
      </dsp:nvSpPr>
      <dsp:spPr>
        <a:xfrm>
          <a:off x="1295661" y="945171"/>
          <a:ext cx="1438312" cy="575324"/>
        </a:xfrm>
        <a:prstGeom prst="chevron">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nl-BE" sz="1100" kern="1200" dirty="0" err="1"/>
            <a:t>Subscribe</a:t>
          </a:r>
          <a:r>
            <a:rPr lang="nl-BE" sz="1100" kern="1200" dirty="0"/>
            <a:t> on </a:t>
          </a:r>
          <a:r>
            <a:rPr lang="nl-BE" sz="1100" kern="1200" dirty="0" err="1"/>
            <a:t>salesorder</a:t>
          </a:r>
          <a:endParaRPr lang="nl-BE" sz="1100" kern="1200" dirty="0"/>
        </a:p>
      </dsp:txBody>
      <dsp:txXfrm>
        <a:off x="1583323" y="945171"/>
        <a:ext cx="862988" cy="575324"/>
      </dsp:txXfrm>
    </dsp:sp>
    <dsp:sp modelId="{B201A22E-A874-476B-8F14-C2D3E0623769}">
      <dsp:nvSpPr>
        <dsp:cNvPr id="0" name=""/>
        <dsp:cNvSpPr/>
      </dsp:nvSpPr>
      <dsp:spPr>
        <a:xfrm>
          <a:off x="2590142" y="945171"/>
          <a:ext cx="1438312" cy="57532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nl-BE" sz="1100" kern="1200" dirty="0" err="1"/>
            <a:t>Getting</a:t>
          </a:r>
          <a:r>
            <a:rPr lang="nl-BE" sz="1100" kern="1200" dirty="0"/>
            <a:t> mails </a:t>
          </a:r>
          <a:r>
            <a:rPr lang="nl-BE" sz="1100" kern="1200" dirty="0" err="1"/>
            <a:t>when</a:t>
          </a:r>
          <a:r>
            <a:rPr lang="nl-BE" sz="1100" kern="1200" dirty="0"/>
            <a:t> changes happen</a:t>
          </a:r>
        </a:p>
      </dsp:txBody>
      <dsp:txXfrm>
        <a:off x="2877804" y="945171"/>
        <a:ext cx="862988" cy="5753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7DD9B0-E0AB-40B1-83CB-1CD111E9937C}">
      <dsp:nvSpPr>
        <dsp:cNvPr id="0" name=""/>
        <dsp:cNvSpPr/>
      </dsp:nvSpPr>
      <dsp:spPr>
        <a:xfrm>
          <a:off x="2449" y="947681"/>
          <a:ext cx="1425760" cy="57030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nl-BE" sz="1000" kern="1200" dirty="0"/>
            <a:t>Change on a </a:t>
          </a:r>
          <a:r>
            <a:rPr lang="nl-BE" sz="1000" kern="1200" dirty="0" err="1"/>
            <a:t>salesorder</a:t>
          </a:r>
          <a:endParaRPr lang="nl-BE" sz="1000" kern="1200" dirty="0"/>
        </a:p>
      </dsp:txBody>
      <dsp:txXfrm>
        <a:off x="287601" y="947681"/>
        <a:ext cx="855456" cy="570304"/>
      </dsp:txXfrm>
    </dsp:sp>
    <dsp:sp modelId="{1389FB59-37FF-45B7-909F-1D3C5FE74F83}">
      <dsp:nvSpPr>
        <dsp:cNvPr id="0" name=""/>
        <dsp:cNvSpPr/>
      </dsp:nvSpPr>
      <dsp:spPr>
        <a:xfrm>
          <a:off x="1285633" y="947681"/>
          <a:ext cx="1425760" cy="570304"/>
        </a:xfrm>
        <a:prstGeom prst="chevron">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nl-BE" sz="1000" kern="1200" dirty="0" err="1"/>
            <a:t>Pushing</a:t>
          </a:r>
          <a:r>
            <a:rPr lang="nl-BE" sz="1000" kern="1200" baseline="0" dirty="0"/>
            <a:t> </a:t>
          </a:r>
          <a:r>
            <a:rPr lang="nl-BE" sz="1000" kern="1200" baseline="0" dirty="0" err="1"/>
            <a:t>messages</a:t>
          </a:r>
          <a:r>
            <a:rPr lang="nl-BE" sz="1000" kern="1200" baseline="0" dirty="0"/>
            <a:t> on </a:t>
          </a:r>
          <a:r>
            <a:rPr lang="nl-BE" sz="1000" kern="1200" baseline="0" dirty="0" err="1"/>
            <a:t>one</a:t>
          </a:r>
          <a:r>
            <a:rPr lang="nl-BE" sz="1000" kern="1200" baseline="0" dirty="0"/>
            <a:t> queue</a:t>
          </a:r>
          <a:endParaRPr lang="nl-BE" sz="1000" kern="1200" dirty="0"/>
        </a:p>
      </dsp:txBody>
      <dsp:txXfrm>
        <a:off x="1570785" y="947681"/>
        <a:ext cx="855456" cy="570304"/>
      </dsp:txXfrm>
    </dsp:sp>
    <dsp:sp modelId="{B201A22E-A874-476B-8F14-C2D3E0623769}">
      <dsp:nvSpPr>
        <dsp:cNvPr id="0" name=""/>
        <dsp:cNvSpPr/>
      </dsp:nvSpPr>
      <dsp:spPr>
        <a:xfrm>
          <a:off x="2568817" y="947681"/>
          <a:ext cx="1425760" cy="57030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nl-BE" sz="1000" kern="1200" dirty="0"/>
            <a:t>Logic </a:t>
          </a:r>
          <a:r>
            <a:rPr lang="nl-BE" sz="1000" kern="1200" dirty="0" err="1"/>
            <a:t>distribution</a:t>
          </a:r>
          <a:r>
            <a:rPr lang="nl-BE" sz="1000" kern="1200" dirty="0"/>
            <a:t> of </a:t>
          </a:r>
          <a:r>
            <a:rPr lang="nl-BE" sz="1000" kern="1200" dirty="0" err="1"/>
            <a:t>the</a:t>
          </a:r>
          <a:r>
            <a:rPr lang="nl-BE" sz="1000" kern="1200" dirty="0"/>
            <a:t> </a:t>
          </a:r>
          <a:r>
            <a:rPr lang="nl-BE" sz="1000" kern="1200" dirty="0" err="1"/>
            <a:t>messages</a:t>
          </a:r>
          <a:endParaRPr lang="nl-BE" sz="1000" kern="1200" dirty="0"/>
        </a:p>
      </dsp:txBody>
      <dsp:txXfrm>
        <a:off x="2853969" y="947681"/>
        <a:ext cx="855456" cy="570304"/>
      </dsp:txXfrm>
    </dsp:sp>
    <dsp:sp modelId="{6AA747F0-75E2-4DD7-A9CA-A86FB0639419}">
      <dsp:nvSpPr>
        <dsp:cNvPr id="0" name=""/>
        <dsp:cNvSpPr/>
      </dsp:nvSpPr>
      <dsp:spPr>
        <a:xfrm>
          <a:off x="3852002" y="947681"/>
          <a:ext cx="1425760" cy="570304"/>
        </a:xfrm>
        <a:prstGeom prst="chevron">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nl-BE" sz="1000" kern="1200" dirty="0" err="1"/>
            <a:t>Notify</a:t>
          </a:r>
          <a:r>
            <a:rPr lang="nl-BE" sz="1000" kern="1200" dirty="0"/>
            <a:t> </a:t>
          </a:r>
          <a:r>
            <a:rPr lang="nl-BE" sz="1000" kern="1200" dirty="0" err="1"/>
            <a:t>listeners</a:t>
          </a:r>
          <a:endParaRPr lang="nl-BE" sz="1000" kern="1200" dirty="0"/>
        </a:p>
      </dsp:txBody>
      <dsp:txXfrm>
        <a:off x="4137154" y="947681"/>
        <a:ext cx="855456" cy="57030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D7C8A55-2B80-4A5C-897A-9E4B5A46911A}" type="datetimeFigureOut">
              <a:rPr lang="nl-BE" smtClean="0"/>
              <a:t>23/05/2019</a:t>
            </a:fld>
            <a:endParaRPr lang="nl-BE"/>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BB259F-C9F4-4AB0-A68B-7E80D21ED198}" type="slidenum">
              <a:rPr lang="nl-BE" smtClean="0"/>
              <a:t>‹#›</a:t>
            </a:fld>
            <a:endParaRPr lang="nl-BE"/>
          </a:p>
        </p:txBody>
      </p:sp>
    </p:spTree>
    <p:extLst>
      <p:ext uri="{BB962C8B-B14F-4D97-AF65-F5344CB8AC3E}">
        <p14:creationId xmlns:p14="http://schemas.microsoft.com/office/powerpoint/2010/main" val="33258313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D5B9CD-91BE-4ECD-A8F5-751D0AD9A0CE}" type="datetimeFigureOut">
              <a:rPr lang="nl-BE" smtClean="0"/>
              <a:t>23/05/2019</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A3CD19-6EB2-4B13-A315-EEB1AD09EA13}" type="slidenum">
              <a:rPr lang="nl-BE" smtClean="0"/>
              <a:t>‹#›</a:t>
            </a:fld>
            <a:endParaRPr lang="nl-BE"/>
          </a:p>
        </p:txBody>
      </p:sp>
    </p:spTree>
    <p:extLst>
      <p:ext uri="{BB962C8B-B14F-4D97-AF65-F5344CB8AC3E}">
        <p14:creationId xmlns:p14="http://schemas.microsoft.com/office/powerpoint/2010/main" val="237954774"/>
      </p:ext>
    </p:extLst>
  </p:cSld>
  <p:clrMap bg1="lt1" tx1="dk1" bg2="lt2" tx2="dk2" accent1="accent1" accent2="accent2" accent3="accent3" accent4="accent4" accent5="accent5" accent6="accent6" hlink="hlink" folHlink="folHlink"/>
  <p:notesStyle>
    <a:lvl1pPr marL="0" algn="l" defTabSz="677315" rtl="0" eaLnBrk="1" latinLnBrk="0" hangingPunct="1">
      <a:defRPr sz="889" kern="1200">
        <a:solidFill>
          <a:schemeClr val="tx1"/>
        </a:solidFill>
        <a:latin typeface="+mn-lt"/>
        <a:ea typeface="+mn-ea"/>
        <a:cs typeface="+mn-cs"/>
      </a:defRPr>
    </a:lvl1pPr>
    <a:lvl2pPr marL="338657" algn="l" defTabSz="677315" rtl="0" eaLnBrk="1" latinLnBrk="0" hangingPunct="1">
      <a:defRPr sz="889" kern="1200">
        <a:solidFill>
          <a:schemeClr val="tx1"/>
        </a:solidFill>
        <a:latin typeface="+mn-lt"/>
        <a:ea typeface="+mn-ea"/>
        <a:cs typeface="+mn-cs"/>
      </a:defRPr>
    </a:lvl2pPr>
    <a:lvl3pPr marL="677315" algn="l" defTabSz="677315" rtl="0" eaLnBrk="1" latinLnBrk="0" hangingPunct="1">
      <a:defRPr sz="889" kern="1200">
        <a:solidFill>
          <a:schemeClr val="tx1"/>
        </a:solidFill>
        <a:latin typeface="+mn-lt"/>
        <a:ea typeface="+mn-ea"/>
        <a:cs typeface="+mn-cs"/>
      </a:defRPr>
    </a:lvl3pPr>
    <a:lvl4pPr marL="1015971" algn="l" defTabSz="677315" rtl="0" eaLnBrk="1" latinLnBrk="0" hangingPunct="1">
      <a:defRPr sz="889" kern="1200">
        <a:solidFill>
          <a:schemeClr val="tx1"/>
        </a:solidFill>
        <a:latin typeface="+mn-lt"/>
        <a:ea typeface="+mn-ea"/>
        <a:cs typeface="+mn-cs"/>
      </a:defRPr>
    </a:lvl4pPr>
    <a:lvl5pPr marL="1354630" algn="l" defTabSz="677315" rtl="0" eaLnBrk="1" latinLnBrk="0" hangingPunct="1">
      <a:defRPr sz="889" kern="1200">
        <a:solidFill>
          <a:schemeClr val="tx1"/>
        </a:solidFill>
        <a:latin typeface="+mn-lt"/>
        <a:ea typeface="+mn-ea"/>
        <a:cs typeface="+mn-cs"/>
      </a:defRPr>
    </a:lvl5pPr>
    <a:lvl6pPr marL="1693286" algn="l" defTabSz="677315" rtl="0" eaLnBrk="1" latinLnBrk="0" hangingPunct="1">
      <a:defRPr sz="889" kern="1200">
        <a:solidFill>
          <a:schemeClr val="tx1"/>
        </a:solidFill>
        <a:latin typeface="+mn-lt"/>
        <a:ea typeface="+mn-ea"/>
        <a:cs typeface="+mn-cs"/>
      </a:defRPr>
    </a:lvl6pPr>
    <a:lvl7pPr marL="2031943" algn="l" defTabSz="677315" rtl="0" eaLnBrk="1" latinLnBrk="0" hangingPunct="1">
      <a:defRPr sz="889" kern="1200">
        <a:solidFill>
          <a:schemeClr val="tx1"/>
        </a:solidFill>
        <a:latin typeface="+mn-lt"/>
        <a:ea typeface="+mn-ea"/>
        <a:cs typeface="+mn-cs"/>
      </a:defRPr>
    </a:lvl7pPr>
    <a:lvl8pPr marL="2370601" algn="l" defTabSz="677315" rtl="0" eaLnBrk="1" latinLnBrk="0" hangingPunct="1">
      <a:defRPr sz="889" kern="1200">
        <a:solidFill>
          <a:schemeClr val="tx1"/>
        </a:solidFill>
        <a:latin typeface="+mn-lt"/>
        <a:ea typeface="+mn-ea"/>
        <a:cs typeface="+mn-cs"/>
      </a:defRPr>
    </a:lvl8pPr>
    <a:lvl9pPr marL="2709258" algn="l" defTabSz="677315" rtl="0" eaLnBrk="1" latinLnBrk="0" hangingPunct="1">
      <a:defRPr sz="88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Today</a:t>
            </a:r>
            <a:r>
              <a:rPr lang="nl-BE" dirty="0"/>
              <a:t> I </a:t>
            </a:r>
            <a:r>
              <a:rPr lang="nl-BE" dirty="0" err="1"/>
              <a:t>will</a:t>
            </a:r>
            <a:r>
              <a:rPr lang="nl-BE" dirty="0"/>
              <a:t> </a:t>
            </a:r>
            <a:r>
              <a:rPr lang="nl-BE" dirty="0" err="1"/>
              <a:t>tell</a:t>
            </a:r>
            <a:r>
              <a:rPr lang="nl-BE" dirty="0"/>
              <a:t> </a:t>
            </a:r>
            <a:r>
              <a:rPr lang="nl-BE" dirty="0" err="1"/>
              <a:t>you</a:t>
            </a:r>
            <a:r>
              <a:rPr lang="nl-BE" dirty="0"/>
              <a:t> </a:t>
            </a:r>
            <a:r>
              <a:rPr lang="nl-BE" dirty="0" err="1"/>
              <a:t>about</a:t>
            </a:r>
            <a:r>
              <a:rPr lang="nl-BE" dirty="0"/>
              <a:t> </a:t>
            </a:r>
            <a:r>
              <a:rPr lang="nl-BE" dirty="0" err="1"/>
              <a:t>my</a:t>
            </a:r>
            <a:r>
              <a:rPr lang="nl-BE" dirty="0"/>
              <a:t> </a:t>
            </a:r>
            <a:r>
              <a:rPr lang="nl-BE" dirty="0" err="1"/>
              <a:t>internship</a:t>
            </a:r>
            <a:r>
              <a:rPr lang="nl-BE" dirty="0"/>
              <a:t>.</a:t>
            </a:r>
          </a:p>
          <a:p>
            <a:r>
              <a:rPr lang="nl-BE" dirty="0" err="1"/>
              <a:t>I’m</a:t>
            </a:r>
            <a:r>
              <a:rPr lang="nl-BE" dirty="0"/>
              <a:t> Lyva, </a:t>
            </a:r>
            <a:r>
              <a:rPr lang="nl-BE" dirty="0" err="1"/>
              <a:t>an</a:t>
            </a:r>
            <a:r>
              <a:rPr lang="nl-BE" dirty="0"/>
              <a:t> </a:t>
            </a:r>
            <a:r>
              <a:rPr lang="nl-BE" dirty="0" err="1"/>
              <a:t>informatics</a:t>
            </a:r>
            <a:r>
              <a:rPr lang="nl-BE" dirty="0"/>
              <a:t> student.</a:t>
            </a:r>
          </a:p>
          <a:p>
            <a:endParaRPr lang="en-US" noProof="0" dirty="0"/>
          </a:p>
        </p:txBody>
      </p:sp>
      <p:sp>
        <p:nvSpPr>
          <p:cNvPr id="4" name="Slide Number Placeholder 3"/>
          <p:cNvSpPr>
            <a:spLocks noGrp="1"/>
          </p:cNvSpPr>
          <p:nvPr>
            <p:ph type="sldNum" sz="quarter" idx="5"/>
          </p:nvPr>
        </p:nvSpPr>
        <p:spPr/>
        <p:txBody>
          <a:bodyPr/>
          <a:lstStyle/>
          <a:p>
            <a:fld id="{FFA3CD19-6EB2-4B13-A315-EEB1AD09EA13}" type="slidenum">
              <a:rPr lang="nl-BE" smtClean="0"/>
              <a:t>1</a:t>
            </a:fld>
            <a:endParaRPr lang="nl-BE"/>
          </a:p>
        </p:txBody>
      </p:sp>
    </p:spTree>
    <p:extLst>
      <p:ext uri="{BB962C8B-B14F-4D97-AF65-F5344CB8AC3E}">
        <p14:creationId xmlns:p14="http://schemas.microsoft.com/office/powerpoint/2010/main" val="11312154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noProof="0" dirty="0"/>
              <a:t>In dit voorbeeld is te zien hoe </a:t>
            </a:r>
            <a:r>
              <a:rPr lang="nl-BE" noProof="0" dirty="0" err="1"/>
              <a:t>enterprise</a:t>
            </a:r>
            <a:r>
              <a:rPr lang="nl-BE" noProof="0" dirty="0"/>
              <a:t> messaging werkt. Meerdere applicaties </a:t>
            </a:r>
            <a:r>
              <a:rPr lang="nl-BE" noProof="0" dirty="0" err="1"/>
              <a:t>publishen</a:t>
            </a:r>
            <a:r>
              <a:rPr lang="nl-BE" noProof="0" dirty="0"/>
              <a:t> een bericht op een centraal punt. Twee andere applicaties zijn </a:t>
            </a:r>
            <a:r>
              <a:rPr lang="nl-BE" noProof="0" dirty="0" err="1"/>
              <a:t>gesubscribed</a:t>
            </a:r>
            <a:r>
              <a:rPr lang="nl-BE" noProof="0" dirty="0"/>
              <a:t> op het centraal punt. Bij het </a:t>
            </a:r>
            <a:r>
              <a:rPr lang="nl-BE" noProof="0" dirty="0" err="1"/>
              <a:t>publishen</a:t>
            </a:r>
            <a:r>
              <a:rPr lang="nl-BE" noProof="0" dirty="0"/>
              <a:t> van een bericht krijgen de gesubscribde applicaties een melding. </a:t>
            </a:r>
          </a:p>
        </p:txBody>
      </p:sp>
      <p:sp>
        <p:nvSpPr>
          <p:cNvPr id="4" name="Slide Number Placeholder 3"/>
          <p:cNvSpPr>
            <a:spLocks noGrp="1"/>
          </p:cNvSpPr>
          <p:nvPr>
            <p:ph type="sldNum" sz="quarter" idx="5"/>
          </p:nvPr>
        </p:nvSpPr>
        <p:spPr/>
        <p:txBody>
          <a:bodyPr/>
          <a:lstStyle/>
          <a:p>
            <a:fld id="{FFA3CD19-6EB2-4B13-A315-EEB1AD09EA13}" type="slidenum">
              <a:rPr lang="nl-BE" smtClean="0"/>
              <a:t>13</a:t>
            </a:fld>
            <a:endParaRPr lang="nl-BE"/>
          </a:p>
        </p:txBody>
      </p:sp>
    </p:spTree>
    <p:extLst>
      <p:ext uri="{BB962C8B-B14F-4D97-AF65-F5344CB8AC3E}">
        <p14:creationId xmlns:p14="http://schemas.microsoft.com/office/powerpoint/2010/main" val="11897625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noProof="0" dirty="0"/>
              <a:t>Het eerste proces is hetgeen wat de klant doet. Registreren van het bedrijf, subscriben op een verkooporder en ontvangt mails bij een verandering.</a:t>
            </a:r>
          </a:p>
          <a:p>
            <a:r>
              <a:rPr lang="nl-BE" noProof="0" dirty="0"/>
              <a:t>Het tweede proces laat zien wat er achter de schermen gebeurt.  Er gebeurt een verandering aan een order. Die verandering wordt naar een queue gestuurd. Bij het ophalen van het bericht wordt er een deeltje logica toegepast. Het bericht wordt dan naar de klant gestuurd. </a:t>
            </a:r>
          </a:p>
        </p:txBody>
      </p:sp>
      <p:sp>
        <p:nvSpPr>
          <p:cNvPr id="4" name="Slide Number Placeholder 3"/>
          <p:cNvSpPr>
            <a:spLocks noGrp="1"/>
          </p:cNvSpPr>
          <p:nvPr>
            <p:ph type="sldNum" sz="quarter" idx="5"/>
          </p:nvPr>
        </p:nvSpPr>
        <p:spPr/>
        <p:txBody>
          <a:bodyPr/>
          <a:lstStyle/>
          <a:p>
            <a:fld id="{FFA3CD19-6EB2-4B13-A315-EEB1AD09EA13}" type="slidenum">
              <a:rPr lang="nl-BE" smtClean="0"/>
              <a:t>14</a:t>
            </a:fld>
            <a:endParaRPr lang="nl-BE"/>
          </a:p>
        </p:txBody>
      </p:sp>
    </p:spTree>
    <p:extLst>
      <p:ext uri="{BB962C8B-B14F-4D97-AF65-F5344CB8AC3E}">
        <p14:creationId xmlns:p14="http://schemas.microsoft.com/office/powerpoint/2010/main" val="229784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3CD19-6EB2-4B13-A315-EEB1AD09EA13}" type="slidenum">
              <a:rPr lang="nl-BE" smtClean="0"/>
              <a:t>15</a:t>
            </a:fld>
            <a:endParaRPr lang="nl-BE"/>
          </a:p>
        </p:txBody>
      </p:sp>
    </p:spTree>
    <p:extLst>
      <p:ext uri="{BB962C8B-B14F-4D97-AF65-F5344CB8AC3E}">
        <p14:creationId xmlns:p14="http://schemas.microsoft.com/office/powerpoint/2010/main" val="11210729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3CD19-6EB2-4B13-A315-EEB1AD09EA13}" type="slidenum">
              <a:rPr lang="nl-BE" smtClean="0"/>
              <a:t>16</a:t>
            </a:fld>
            <a:endParaRPr lang="nl-BE"/>
          </a:p>
        </p:txBody>
      </p:sp>
    </p:spTree>
    <p:extLst>
      <p:ext uri="{BB962C8B-B14F-4D97-AF65-F5344CB8AC3E}">
        <p14:creationId xmlns:p14="http://schemas.microsoft.com/office/powerpoint/2010/main" val="617536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3CD19-6EB2-4B13-A315-EEB1AD09EA13}" type="slidenum">
              <a:rPr lang="nl-BE" smtClean="0"/>
              <a:t>17</a:t>
            </a:fld>
            <a:endParaRPr lang="nl-BE"/>
          </a:p>
        </p:txBody>
      </p:sp>
    </p:spTree>
    <p:extLst>
      <p:ext uri="{BB962C8B-B14F-4D97-AF65-F5344CB8AC3E}">
        <p14:creationId xmlns:p14="http://schemas.microsoft.com/office/powerpoint/2010/main" val="683619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noProof="0" dirty="0"/>
          </a:p>
        </p:txBody>
      </p:sp>
      <p:sp>
        <p:nvSpPr>
          <p:cNvPr id="4" name="Slide Number Placeholder 3"/>
          <p:cNvSpPr>
            <a:spLocks noGrp="1"/>
          </p:cNvSpPr>
          <p:nvPr>
            <p:ph type="sldNum" sz="quarter" idx="5"/>
          </p:nvPr>
        </p:nvSpPr>
        <p:spPr/>
        <p:txBody>
          <a:bodyPr/>
          <a:lstStyle/>
          <a:p>
            <a:fld id="{FFA3CD19-6EB2-4B13-A315-EEB1AD09EA13}" type="slidenum">
              <a:rPr lang="nl-BE" smtClean="0"/>
              <a:t>18</a:t>
            </a:fld>
            <a:endParaRPr lang="nl-BE"/>
          </a:p>
        </p:txBody>
      </p:sp>
    </p:spTree>
    <p:extLst>
      <p:ext uri="{BB962C8B-B14F-4D97-AF65-F5344CB8AC3E}">
        <p14:creationId xmlns:p14="http://schemas.microsoft.com/office/powerpoint/2010/main" val="12890769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3CD19-6EB2-4B13-A315-EEB1AD09EA13}" type="slidenum">
              <a:rPr lang="nl-BE" smtClean="0"/>
              <a:t>20</a:t>
            </a:fld>
            <a:endParaRPr lang="nl-BE"/>
          </a:p>
        </p:txBody>
      </p:sp>
    </p:spTree>
    <p:extLst>
      <p:ext uri="{BB962C8B-B14F-4D97-AF65-F5344CB8AC3E}">
        <p14:creationId xmlns:p14="http://schemas.microsoft.com/office/powerpoint/2010/main" val="3009803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I will start with an introduction.</a:t>
            </a:r>
          </a:p>
          <a:p>
            <a:r>
              <a:rPr lang="en-US" noProof="0" dirty="0"/>
              <a:t>Then I will talk about the timeline of my internship. How I experienced my 14 weeks.</a:t>
            </a:r>
          </a:p>
          <a:p>
            <a:r>
              <a:rPr lang="en-US" noProof="0" dirty="0"/>
              <a:t>After that, I will give more info about the idea of the internship. I will explain the business case.</a:t>
            </a:r>
          </a:p>
          <a:p>
            <a:r>
              <a:rPr lang="en-US" noProof="0" dirty="0"/>
              <a:t>When I’m done explaining everything about the task, I will give a demo to show what I realized. </a:t>
            </a:r>
          </a:p>
          <a:p>
            <a:r>
              <a:rPr lang="en-US" noProof="0" dirty="0"/>
              <a:t>As last I will give a reflection. </a:t>
            </a:r>
          </a:p>
        </p:txBody>
      </p:sp>
      <p:sp>
        <p:nvSpPr>
          <p:cNvPr id="4" name="Slide Number Placeholder 3"/>
          <p:cNvSpPr>
            <a:spLocks noGrp="1"/>
          </p:cNvSpPr>
          <p:nvPr>
            <p:ph type="sldNum" sz="quarter" idx="5"/>
          </p:nvPr>
        </p:nvSpPr>
        <p:spPr/>
        <p:txBody>
          <a:bodyPr/>
          <a:lstStyle/>
          <a:p>
            <a:fld id="{FFA3CD19-6EB2-4B13-A315-EEB1AD09EA13}" type="slidenum">
              <a:rPr lang="nl-BE" smtClean="0"/>
              <a:t>2</a:t>
            </a:fld>
            <a:endParaRPr lang="nl-BE" dirty="0"/>
          </a:p>
        </p:txBody>
      </p:sp>
    </p:spTree>
    <p:extLst>
      <p:ext uri="{BB962C8B-B14F-4D97-AF65-F5344CB8AC3E}">
        <p14:creationId xmlns:p14="http://schemas.microsoft.com/office/powerpoint/2010/main" val="1834031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3CD19-6EB2-4B13-A315-EEB1AD09EA13}" type="slidenum">
              <a:rPr lang="nl-BE" smtClean="0"/>
              <a:t>3</a:t>
            </a:fld>
            <a:endParaRPr lang="nl-BE"/>
          </a:p>
        </p:txBody>
      </p:sp>
    </p:spTree>
    <p:extLst>
      <p:ext uri="{BB962C8B-B14F-4D97-AF65-F5344CB8AC3E}">
        <p14:creationId xmlns:p14="http://schemas.microsoft.com/office/powerpoint/2010/main" val="1643479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sz="889" b="0" i="0" u="none" strike="noStrike" kern="1200" baseline="0" dirty="0">
                <a:solidFill>
                  <a:schemeClr val="tx1"/>
                </a:solidFill>
                <a:latin typeface="+mn-lt"/>
                <a:ea typeface="+mn-ea"/>
                <a:cs typeface="+mn-cs"/>
              </a:rPr>
              <a:t>delaware is een snelgroeiend, wereldwijd bedrijf dat geavanceerde oplossingen en diensten levert aan organisaties die streven naar een duurzaam concurrentievoordeel. Men begeleidt hun klanten bij hun zakelijke transformatie dor de ecosystemen van hun belangrijkste partners, SAP en Microsoft, toe te passen. Ze blijven hun klanten achteraf bedienen en zorgen voor continuïteit en continue verbetering. In alle opzichten passen ze hun duurzaam bedrijfsmodel toe dat gericht is op lange termijn. Hun toekomstige leiders stimuleren het succes van hun klanten. </a:t>
            </a:r>
            <a:endParaRPr lang="en-US" dirty="0"/>
          </a:p>
        </p:txBody>
      </p:sp>
      <p:sp>
        <p:nvSpPr>
          <p:cNvPr id="4" name="Slide Number Placeholder 3"/>
          <p:cNvSpPr>
            <a:spLocks noGrp="1"/>
          </p:cNvSpPr>
          <p:nvPr>
            <p:ph type="sldNum" sz="quarter" idx="5"/>
          </p:nvPr>
        </p:nvSpPr>
        <p:spPr/>
        <p:txBody>
          <a:bodyPr/>
          <a:lstStyle/>
          <a:p>
            <a:fld id="{FFA3CD19-6EB2-4B13-A315-EEB1AD09EA13}" type="slidenum">
              <a:rPr lang="nl-BE" smtClean="0"/>
              <a:t>4</a:t>
            </a:fld>
            <a:endParaRPr lang="nl-BE"/>
          </a:p>
        </p:txBody>
      </p:sp>
    </p:spTree>
    <p:extLst>
      <p:ext uri="{BB962C8B-B14F-4D97-AF65-F5344CB8AC3E}">
        <p14:creationId xmlns:p14="http://schemas.microsoft.com/office/powerpoint/2010/main" val="2741646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noProof="0" dirty="0"/>
              <a:t>Mijn stage ging door in het domein Connect Systems &amp; People.  Technische domein binnen delaware.</a:t>
            </a:r>
          </a:p>
          <a:p>
            <a:r>
              <a:rPr lang="nl-BE" noProof="0" dirty="0"/>
              <a:t>Het team waarin ik zat, valt binnen Integratie. Integratie omvat volgende: “The bridge </a:t>
            </a:r>
            <a:r>
              <a:rPr lang="nl-BE" noProof="0" dirty="0" err="1"/>
              <a:t>that</a:t>
            </a:r>
            <a:r>
              <a:rPr lang="nl-BE" noProof="0" dirty="0"/>
              <a:t> </a:t>
            </a:r>
            <a:r>
              <a:rPr lang="nl-BE" noProof="0" dirty="0" err="1"/>
              <a:t>controls</a:t>
            </a:r>
            <a:r>
              <a:rPr lang="nl-BE" noProof="0" dirty="0"/>
              <a:t> </a:t>
            </a:r>
            <a:r>
              <a:rPr lang="nl-BE" noProof="0" dirty="0" err="1"/>
              <a:t>and</a:t>
            </a:r>
            <a:r>
              <a:rPr lang="nl-BE" noProof="0" dirty="0"/>
              <a:t> </a:t>
            </a:r>
            <a:r>
              <a:rPr lang="nl-BE" noProof="0" dirty="0" err="1"/>
              <a:t>connects</a:t>
            </a:r>
            <a:r>
              <a:rPr lang="nl-BE" noProof="0" dirty="0"/>
              <a:t> </a:t>
            </a:r>
            <a:r>
              <a:rPr lang="nl-BE" noProof="0" dirty="0" err="1"/>
              <a:t>all</a:t>
            </a:r>
            <a:r>
              <a:rPr lang="nl-BE" noProof="0" dirty="0"/>
              <a:t> </a:t>
            </a:r>
            <a:r>
              <a:rPr lang="nl-BE" noProof="0" dirty="0" err="1"/>
              <a:t>trafic</a:t>
            </a:r>
            <a:r>
              <a:rPr lang="nl-BE" noProof="0" dirty="0"/>
              <a:t>”.</a:t>
            </a:r>
          </a:p>
          <a:p>
            <a:r>
              <a:rPr lang="nl-BE" noProof="0" dirty="0"/>
              <a:t>Binnen integratie is er ook onderscheidt tussen Microsoft en SAP. </a:t>
            </a:r>
          </a:p>
          <a:p>
            <a:r>
              <a:rPr lang="nl-BE" noProof="0" dirty="0"/>
              <a:t>Ik deed mijn stage binnen het SAP integratie team. </a:t>
            </a:r>
          </a:p>
          <a:p>
            <a:endParaRPr lang="nl-BE" noProof="0" dirty="0"/>
          </a:p>
          <a:p>
            <a:r>
              <a:rPr lang="nl-BE" noProof="0" dirty="0"/>
              <a:t>Ik ben studente aan de HoGent. Een mooie quote van hun site is volgende: “Flexibility </a:t>
            </a:r>
            <a:r>
              <a:rPr lang="nl-BE" noProof="0" dirty="0" err="1"/>
              <a:t>and</a:t>
            </a:r>
            <a:r>
              <a:rPr lang="nl-BE" noProof="0" dirty="0"/>
              <a:t> </a:t>
            </a:r>
            <a:r>
              <a:rPr lang="nl-BE" noProof="0" dirty="0" err="1"/>
              <a:t>ability</a:t>
            </a:r>
            <a:r>
              <a:rPr lang="nl-BE" noProof="0" dirty="0"/>
              <a:t> to </a:t>
            </a:r>
            <a:r>
              <a:rPr lang="nl-BE" noProof="0" dirty="0" err="1"/>
              <a:t>adapt</a:t>
            </a:r>
            <a:r>
              <a:rPr lang="nl-BE" noProof="0" dirty="0"/>
              <a:t> </a:t>
            </a:r>
            <a:r>
              <a:rPr lang="nl-BE" noProof="0" dirty="0" err="1"/>
              <a:t>quickly</a:t>
            </a:r>
            <a:r>
              <a:rPr lang="nl-BE" noProof="0" dirty="0"/>
              <a:t> to change, ar on of </a:t>
            </a:r>
            <a:r>
              <a:rPr lang="nl-BE" noProof="0" dirty="0" err="1"/>
              <a:t>the</a:t>
            </a:r>
            <a:r>
              <a:rPr lang="nl-BE" noProof="0" dirty="0"/>
              <a:t> most important </a:t>
            </a:r>
            <a:r>
              <a:rPr lang="nl-BE" noProof="0" dirty="0" err="1"/>
              <a:t>competences</a:t>
            </a:r>
            <a:r>
              <a:rPr lang="nl-BE" noProof="0" dirty="0"/>
              <a:t>”. Wij als IT’ers moeten flexibel zijn, we moeten snel wennen aan een situatie en snel denken over een probleem.</a:t>
            </a:r>
          </a:p>
        </p:txBody>
      </p:sp>
      <p:sp>
        <p:nvSpPr>
          <p:cNvPr id="4" name="Slide Number Placeholder 3"/>
          <p:cNvSpPr>
            <a:spLocks noGrp="1"/>
          </p:cNvSpPr>
          <p:nvPr>
            <p:ph type="sldNum" sz="quarter" idx="5"/>
          </p:nvPr>
        </p:nvSpPr>
        <p:spPr/>
        <p:txBody>
          <a:bodyPr/>
          <a:lstStyle/>
          <a:p>
            <a:fld id="{FFA3CD19-6EB2-4B13-A315-EEB1AD09EA13}" type="slidenum">
              <a:rPr lang="nl-BE" smtClean="0"/>
              <a:t>5</a:t>
            </a:fld>
            <a:endParaRPr lang="nl-BE"/>
          </a:p>
        </p:txBody>
      </p:sp>
    </p:spTree>
    <p:extLst>
      <p:ext uri="{BB962C8B-B14F-4D97-AF65-F5344CB8AC3E}">
        <p14:creationId xmlns:p14="http://schemas.microsoft.com/office/powerpoint/2010/main" val="8074481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noProof="0" dirty="0"/>
              <a:t>De eerste weken maakte ik TRAC oefeningen om met CPI te leren werken. </a:t>
            </a:r>
          </a:p>
          <a:p>
            <a:r>
              <a:rPr lang="nl-BE" noProof="0" dirty="0"/>
              <a:t>Dan maakte ik ook oefeningen op Enterprise messaging om de basis beter te begrijpen.</a:t>
            </a:r>
          </a:p>
          <a:p>
            <a:endParaRPr lang="nl-BE" noProof="0" dirty="0"/>
          </a:p>
          <a:p>
            <a:r>
              <a:rPr lang="nl-BE" noProof="0" dirty="0"/>
              <a:t>Eens ik een beetje kon werken met CPI en Enterprise Messaging begreep, probeerde ik een structuur en flow uit te denken die een mogelijk oplossing kon bieden voor de business case. </a:t>
            </a:r>
          </a:p>
          <a:p>
            <a:r>
              <a:rPr lang="nl-BE" noProof="0" dirty="0"/>
              <a:t>Toen begon ik ook met flows te tekenen en te testen </a:t>
            </a:r>
            <a:r>
              <a:rPr lang="nl-BE" noProof="0" dirty="0" err="1"/>
              <a:t>ofdat</a:t>
            </a:r>
            <a:r>
              <a:rPr lang="nl-BE" noProof="0" dirty="0"/>
              <a:t> ze werkten.</a:t>
            </a:r>
          </a:p>
          <a:p>
            <a:endParaRPr lang="nl-BE" noProof="0" dirty="0"/>
          </a:p>
          <a:p>
            <a:r>
              <a:rPr lang="nl-BE" noProof="0" dirty="0"/>
              <a:t>Ongeveer halverwege mijn stage begon ik met research over </a:t>
            </a:r>
            <a:r>
              <a:rPr lang="nl-BE" noProof="0" dirty="0" err="1"/>
              <a:t>webhooks</a:t>
            </a:r>
            <a:r>
              <a:rPr lang="nl-BE" noProof="0" dirty="0"/>
              <a:t>. Op dat moment was de technologie nog niet zo uitgebreid dat </a:t>
            </a:r>
            <a:r>
              <a:rPr lang="nl-BE" noProof="0" dirty="0" err="1"/>
              <a:t>webhooks</a:t>
            </a:r>
            <a:r>
              <a:rPr lang="nl-BE" noProof="0" dirty="0"/>
              <a:t> konden gebruikt worden. Sinds 20 mei is het mogelijk om authenticatie en de handshake goed te krijgen. Dit was een van de redenen waarom </a:t>
            </a:r>
            <a:r>
              <a:rPr lang="nl-BE" noProof="0" dirty="0" err="1"/>
              <a:t>webhooks</a:t>
            </a:r>
            <a:r>
              <a:rPr lang="nl-BE" noProof="0" dirty="0"/>
              <a:t> halverwege mijn stage nog geen oplossing was. </a:t>
            </a:r>
          </a:p>
          <a:p>
            <a:endParaRPr lang="nl-BE" noProof="0" dirty="0"/>
          </a:p>
          <a:p>
            <a:r>
              <a:rPr lang="nl-BE" noProof="0" dirty="0"/>
              <a:t>De laatste weken van mijn stage, ben ik begonnen aan de GUI en het optimaliseren van de flows. </a:t>
            </a:r>
          </a:p>
          <a:p>
            <a:r>
              <a:rPr lang="nl-BE" noProof="0" dirty="0"/>
              <a:t>Eens de GUI af was ben ik begonnen met het testen en zorgen dat de applicatie robuust is.</a:t>
            </a:r>
          </a:p>
        </p:txBody>
      </p:sp>
      <p:sp>
        <p:nvSpPr>
          <p:cNvPr id="4" name="Slide Number Placeholder 3"/>
          <p:cNvSpPr>
            <a:spLocks noGrp="1"/>
          </p:cNvSpPr>
          <p:nvPr>
            <p:ph type="sldNum" sz="quarter" idx="5"/>
          </p:nvPr>
        </p:nvSpPr>
        <p:spPr/>
        <p:txBody>
          <a:bodyPr/>
          <a:lstStyle/>
          <a:p>
            <a:fld id="{FFA3CD19-6EB2-4B13-A315-EEB1AD09EA13}" type="slidenum">
              <a:rPr lang="nl-BE" smtClean="0"/>
              <a:t>7</a:t>
            </a:fld>
            <a:endParaRPr lang="nl-BE"/>
          </a:p>
        </p:txBody>
      </p:sp>
    </p:spTree>
    <p:extLst>
      <p:ext uri="{BB962C8B-B14F-4D97-AF65-F5344CB8AC3E}">
        <p14:creationId xmlns:p14="http://schemas.microsoft.com/office/powerpoint/2010/main" val="704112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77315" rtl="0" eaLnBrk="1" fontAlgn="auto" latinLnBrk="0" hangingPunct="1">
              <a:lnSpc>
                <a:spcPct val="100000"/>
              </a:lnSpc>
              <a:spcBef>
                <a:spcPts val="0"/>
              </a:spcBef>
              <a:spcAft>
                <a:spcPts val="0"/>
              </a:spcAft>
              <a:buClrTx/>
              <a:buSzTx/>
              <a:buFontTx/>
              <a:buNone/>
              <a:tabLst/>
              <a:defRPr/>
            </a:pPr>
            <a:r>
              <a:rPr lang="en-US" dirty="0"/>
              <a:t>Het business </a:t>
            </a:r>
            <a:r>
              <a:rPr lang="en-US" dirty="0" err="1"/>
              <a:t>idee</a:t>
            </a:r>
            <a:r>
              <a:rPr lang="en-US" dirty="0"/>
              <a:t> is </a:t>
            </a:r>
            <a:r>
              <a:rPr lang="en-US" dirty="0" err="1"/>
              <a:t>dat</a:t>
            </a:r>
            <a:r>
              <a:rPr lang="en-US" dirty="0"/>
              <a:t> </a:t>
            </a:r>
            <a:r>
              <a:rPr lang="en-US" dirty="0" err="1"/>
              <a:t>bij</a:t>
            </a:r>
            <a:r>
              <a:rPr lang="en-US" dirty="0"/>
              <a:t> </a:t>
            </a:r>
            <a:r>
              <a:rPr lang="en-US" dirty="0" err="1"/>
              <a:t>een</a:t>
            </a:r>
            <a:r>
              <a:rPr lang="en-US" dirty="0"/>
              <a:t> </a:t>
            </a:r>
            <a:r>
              <a:rPr lang="en-US" dirty="0" err="1"/>
              <a:t>verandering</a:t>
            </a:r>
            <a:r>
              <a:rPr lang="en-US" dirty="0"/>
              <a:t> </a:t>
            </a:r>
            <a:r>
              <a:rPr lang="en-US" dirty="0" err="1"/>
              <a:t>aan</a:t>
            </a:r>
            <a:r>
              <a:rPr lang="en-US" dirty="0"/>
              <a:t> </a:t>
            </a:r>
            <a:r>
              <a:rPr lang="en-US" dirty="0" err="1"/>
              <a:t>een</a:t>
            </a:r>
            <a:r>
              <a:rPr lang="en-US" dirty="0"/>
              <a:t> </a:t>
            </a:r>
            <a:r>
              <a:rPr lang="en-US" dirty="0" err="1"/>
              <a:t>verkoopsorder</a:t>
            </a:r>
            <a:r>
              <a:rPr lang="en-US" dirty="0"/>
              <a:t>, de </a:t>
            </a:r>
            <a:r>
              <a:rPr lang="en-US" dirty="0" err="1"/>
              <a:t>derden</a:t>
            </a:r>
            <a:r>
              <a:rPr lang="en-US" dirty="0"/>
              <a:t> </a:t>
            </a:r>
            <a:r>
              <a:rPr lang="en-US" dirty="0" err="1"/>
              <a:t>een</a:t>
            </a:r>
            <a:r>
              <a:rPr lang="en-US" dirty="0"/>
              <a:t> melding/mail </a:t>
            </a:r>
            <a:r>
              <a:rPr lang="en-US" dirty="0" err="1"/>
              <a:t>ontvangen</a:t>
            </a:r>
            <a:r>
              <a:rPr lang="en-US" dirty="0"/>
              <a:t>. </a:t>
            </a:r>
            <a:r>
              <a:rPr lang="nl-BE" noProof="0" dirty="0"/>
              <a:t> </a:t>
            </a:r>
          </a:p>
          <a:p>
            <a:pPr marL="0" marR="0" lvl="0" indent="0" algn="l" defTabSz="677315" rtl="0" eaLnBrk="1" fontAlgn="auto" latinLnBrk="0" hangingPunct="1">
              <a:lnSpc>
                <a:spcPct val="100000"/>
              </a:lnSpc>
              <a:spcBef>
                <a:spcPts val="0"/>
              </a:spcBef>
              <a:spcAft>
                <a:spcPts val="0"/>
              </a:spcAft>
              <a:buClrTx/>
              <a:buSzTx/>
              <a:buFontTx/>
              <a:buNone/>
              <a:tabLst/>
              <a:defRPr/>
            </a:pPr>
            <a:r>
              <a:rPr lang="nl-BE" noProof="0" dirty="0"/>
              <a:t>De oplossing die hiervoor gevonden wordt, moet dynamisch, robuust en herbruikbaar zijn.</a:t>
            </a:r>
          </a:p>
          <a:p>
            <a:pPr marL="0" marR="0" lvl="0" indent="0" algn="l" defTabSz="677315" rtl="0" eaLnBrk="1" fontAlgn="auto" latinLnBrk="0" hangingPunct="1">
              <a:lnSpc>
                <a:spcPct val="100000"/>
              </a:lnSpc>
              <a:spcBef>
                <a:spcPts val="0"/>
              </a:spcBef>
              <a:spcAft>
                <a:spcPts val="0"/>
              </a:spcAft>
              <a:buClrTx/>
              <a:buSzTx/>
              <a:buFontTx/>
              <a:buNone/>
              <a:tabLst/>
              <a:defRPr/>
            </a:pPr>
            <a:r>
              <a:rPr lang="nl-BE" noProof="0" dirty="0"/>
              <a:t>De klant kan een mail ontvangen van meerdere orders. Dit zorgt ervoor dat enkel de klanten die meldingen willen ontvangen, deze ook krijgen.</a:t>
            </a:r>
          </a:p>
        </p:txBody>
      </p:sp>
      <p:sp>
        <p:nvSpPr>
          <p:cNvPr id="4" name="Slide Number Placeholder 3"/>
          <p:cNvSpPr>
            <a:spLocks noGrp="1"/>
          </p:cNvSpPr>
          <p:nvPr>
            <p:ph type="sldNum" sz="quarter" idx="5"/>
          </p:nvPr>
        </p:nvSpPr>
        <p:spPr/>
        <p:txBody>
          <a:bodyPr/>
          <a:lstStyle/>
          <a:p>
            <a:fld id="{FFA3CD19-6EB2-4B13-A315-EEB1AD09EA13}" type="slidenum">
              <a:rPr lang="nl-BE" smtClean="0"/>
              <a:t>9</a:t>
            </a:fld>
            <a:endParaRPr lang="nl-BE"/>
          </a:p>
        </p:txBody>
      </p:sp>
    </p:spTree>
    <p:extLst>
      <p:ext uri="{BB962C8B-B14F-4D97-AF65-F5344CB8AC3E}">
        <p14:creationId xmlns:p14="http://schemas.microsoft.com/office/powerpoint/2010/main" val="3392211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noProof="0" dirty="0"/>
              <a:t>De </a:t>
            </a:r>
            <a:r>
              <a:rPr lang="nl-BE" noProof="0" dirty="0" err="1"/>
              <a:t>requirements</a:t>
            </a:r>
            <a:r>
              <a:rPr lang="nl-BE" noProof="0" dirty="0"/>
              <a:t> van opdracht zijn volgende:</a:t>
            </a:r>
          </a:p>
          <a:p>
            <a:pPr marL="171450" indent="-171450">
              <a:buFont typeface="Arial" panose="020B0604020202020204" pitchFamily="34" charset="0"/>
              <a:buChar char="•"/>
            </a:pPr>
            <a:r>
              <a:rPr lang="nl-BE" noProof="0" dirty="0" err="1"/>
              <a:t>Dynamic</a:t>
            </a:r>
            <a:r>
              <a:rPr lang="nl-BE" noProof="0" dirty="0"/>
              <a:t> solution: De oplossing moet dynamisch zijn. De uitgedachte processen kunnen toegepast worden bij verschillende klanten.</a:t>
            </a:r>
          </a:p>
          <a:p>
            <a:pPr marL="171450" indent="-171450">
              <a:buFont typeface="Arial" panose="020B0604020202020204" pitchFamily="34" charset="0"/>
              <a:buChar char="•"/>
            </a:pPr>
            <a:r>
              <a:rPr lang="nl-BE" noProof="0" dirty="0" err="1"/>
              <a:t>Graphic</a:t>
            </a:r>
            <a:r>
              <a:rPr lang="nl-BE" noProof="0" dirty="0"/>
              <a:t> user interface: De klant moet zich kunnen registreren via een webpagina. Gebruikersvriendelijkheid is heel belangrijk. </a:t>
            </a:r>
          </a:p>
          <a:p>
            <a:pPr marL="171450" indent="-171450">
              <a:buFont typeface="Arial" panose="020B0604020202020204" pitchFamily="34" charset="0"/>
              <a:buChar char="•"/>
            </a:pPr>
            <a:r>
              <a:rPr lang="nl-BE" noProof="0" dirty="0"/>
              <a:t>Enterprise Messaging: Bij het uitdenken en realiseren van de oplossing moet er gebruik gemaakt worden van Enterprise Messaging. Deze term wordt later uitgelegd.</a:t>
            </a:r>
          </a:p>
          <a:p>
            <a:pPr marL="171450" indent="-171450">
              <a:buFont typeface="Arial" panose="020B0604020202020204" pitchFamily="34" charset="0"/>
              <a:buChar char="•"/>
            </a:pPr>
            <a:r>
              <a:rPr lang="nl-BE" noProof="0" dirty="0"/>
              <a:t>No manual </a:t>
            </a:r>
            <a:r>
              <a:rPr lang="nl-BE" noProof="0" dirty="0" err="1"/>
              <a:t>interaction</a:t>
            </a:r>
            <a:r>
              <a:rPr lang="nl-BE" noProof="0" dirty="0"/>
              <a:t>: De oplossing moet zorgen voor minimale interactie met de klant. De klant moet zich enkel registreren en dan subscriben op de verkooporders. De klant moet hierna niks meer doen om mails te ontvangen.</a:t>
            </a:r>
          </a:p>
        </p:txBody>
      </p:sp>
      <p:sp>
        <p:nvSpPr>
          <p:cNvPr id="4" name="Slide Number Placeholder 3"/>
          <p:cNvSpPr>
            <a:spLocks noGrp="1"/>
          </p:cNvSpPr>
          <p:nvPr>
            <p:ph type="sldNum" sz="quarter" idx="5"/>
          </p:nvPr>
        </p:nvSpPr>
        <p:spPr/>
        <p:txBody>
          <a:bodyPr/>
          <a:lstStyle/>
          <a:p>
            <a:fld id="{FFA3CD19-6EB2-4B13-A315-EEB1AD09EA13}" type="slidenum">
              <a:rPr lang="nl-BE" smtClean="0"/>
              <a:t>10</a:t>
            </a:fld>
            <a:endParaRPr lang="nl-BE"/>
          </a:p>
        </p:txBody>
      </p:sp>
    </p:spTree>
    <p:extLst>
      <p:ext uri="{BB962C8B-B14F-4D97-AF65-F5344CB8AC3E}">
        <p14:creationId xmlns:p14="http://schemas.microsoft.com/office/powerpoint/2010/main" val="44622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noProof="0" dirty="0"/>
              <a:t>Enterprise Messaging </a:t>
            </a:r>
            <a:r>
              <a:rPr lang="nl-NL" dirty="0"/>
              <a:t>stelt applicaties in staat om te communiceren via asynchrone gebeurtenissen en naadloos uw digitale kern uit te breiden.</a:t>
            </a:r>
            <a:endParaRPr lang="nl-BE" noProof="0" dirty="0"/>
          </a:p>
        </p:txBody>
      </p:sp>
      <p:sp>
        <p:nvSpPr>
          <p:cNvPr id="4" name="Slide Number Placeholder 3"/>
          <p:cNvSpPr>
            <a:spLocks noGrp="1"/>
          </p:cNvSpPr>
          <p:nvPr>
            <p:ph type="sldNum" sz="quarter" idx="5"/>
          </p:nvPr>
        </p:nvSpPr>
        <p:spPr/>
        <p:txBody>
          <a:bodyPr/>
          <a:lstStyle/>
          <a:p>
            <a:fld id="{FFA3CD19-6EB2-4B13-A315-EEB1AD09EA13}" type="slidenum">
              <a:rPr lang="nl-BE" smtClean="0"/>
              <a:t>11</a:t>
            </a:fld>
            <a:endParaRPr lang="nl-BE"/>
          </a:p>
        </p:txBody>
      </p:sp>
    </p:spTree>
    <p:extLst>
      <p:ext uri="{BB962C8B-B14F-4D97-AF65-F5344CB8AC3E}">
        <p14:creationId xmlns:p14="http://schemas.microsoft.com/office/powerpoint/2010/main" val="1451723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gi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g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2573277" y="-6658"/>
            <a:ext cx="6579046" cy="5157216"/>
          </a:xfrm>
          <a:custGeom>
            <a:avLst/>
            <a:gdLst>
              <a:gd name="connsiteX0" fmla="*/ 0 w 9976103"/>
              <a:gd name="connsiteY0" fmla="*/ 6858000 h 6858000"/>
              <a:gd name="connsiteX1" fmla="*/ 1705379 w 9976103"/>
              <a:gd name="connsiteY1" fmla="*/ 0 h 6858000"/>
              <a:gd name="connsiteX2" fmla="*/ 8270724 w 9976103"/>
              <a:gd name="connsiteY2" fmla="*/ 0 h 6858000"/>
              <a:gd name="connsiteX3" fmla="*/ 9976103 w 9976103"/>
              <a:gd name="connsiteY3" fmla="*/ 6858000 h 6858000"/>
              <a:gd name="connsiteX4" fmla="*/ 0 w 9976103"/>
              <a:gd name="connsiteY4" fmla="*/ 6858000 h 6858000"/>
              <a:gd name="connsiteX0" fmla="*/ 0 w 8284463"/>
              <a:gd name="connsiteY0" fmla="*/ 6858000 h 6876288"/>
              <a:gd name="connsiteX1" fmla="*/ 1705379 w 8284463"/>
              <a:gd name="connsiteY1" fmla="*/ 0 h 6876288"/>
              <a:gd name="connsiteX2" fmla="*/ 8270724 w 8284463"/>
              <a:gd name="connsiteY2" fmla="*/ 0 h 6876288"/>
              <a:gd name="connsiteX3" fmla="*/ 8284463 w 8284463"/>
              <a:gd name="connsiteY3" fmla="*/ 6876288 h 6876288"/>
              <a:gd name="connsiteX4" fmla="*/ 0 w 8284463"/>
              <a:gd name="connsiteY4" fmla="*/ 6858000 h 6876288"/>
              <a:gd name="connsiteX0" fmla="*/ 0 w 8284463"/>
              <a:gd name="connsiteY0" fmla="*/ 6866878 h 6876288"/>
              <a:gd name="connsiteX1" fmla="*/ 1705379 w 8284463"/>
              <a:gd name="connsiteY1" fmla="*/ 0 h 6876288"/>
              <a:gd name="connsiteX2" fmla="*/ 8270724 w 8284463"/>
              <a:gd name="connsiteY2" fmla="*/ 0 h 6876288"/>
              <a:gd name="connsiteX3" fmla="*/ 8284463 w 8284463"/>
              <a:gd name="connsiteY3" fmla="*/ 6876288 h 6876288"/>
              <a:gd name="connsiteX4" fmla="*/ 0 w 8284463"/>
              <a:gd name="connsiteY4" fmla="*/ 6866878 h 6876288"/>
              <a:gd name="connsiteX0" fmla="*/ 0 w 8289461"/>
              <a:gd name="connsiteY0" fmla="*/ 6866878 h 6876288"/>
              <a:gd name="connsiteX1" fmla="*/ 1705379 w 8289461"/>
              <a:gd name="connsiteY1" fmla="*/ 0 h 6876288"/>
              <a:gd name="connsiteX2" fmla="*/ 8288479 w 8289461"/>
              <a:gd name="connsiteY2" fmla="*/ 0 h 6876288"/>
              <a:gd name="connsiteX3" fmla="*/ 8284463 w 8289461"/>
              <a:gd name="connsiteY3" fmla="*/ 6876288 h 6876288"/>
              <a:gd name="connsiteX4" fmla="*/ 0 w 8289461"/>
              <a:gd name="connsiteY4" fmla="*/ 6866878 h 6876288"/>
              <a:gd name="connsiteX0" fmla="*/ 0 w 8772061"/>
              <a:gd name="connsiteY0" fmla="*/ 6854178 h 6876288"/>
              <a:gd name="connsiteX1" fmla="*/ 2187979 w 8772061"/>
              <a:gd name="connsiteY1" fmla="*/ 0 h 6876288"/>
              <a:gd name="connsiteX2" fmla="*/ 8771079 w 8772061"/>
              <a:gd name="connsiteY2" fmla="*/ 0 h 6876288"/>
              <a:gd name="connsiteX3" fmla="*/ 8767063 w 8772061"/>
              <a:gd name="connsiteY3" fmla="*/ 6876288 h 6876288"/>
              <a:gd name="connsiteX4" fmla="*/ 0 w 8772061"/>
              <a:gd name="connsiteY4" fmla="*/ 6854178 h 6876288"/>
              <a:gd name="connsiteX0" fmla="*/ 0 w 8772061"/>
              <a:gd name="connsiteY0" fmla="*/ 6866878 h 6888988"/>
              <a:gd name="connsiteX1" fmla="*/ 2213379 w 8772061"/>
              <a:gd name="connsiteY1" fmla="*/ 0 h 6888988"/>
              <a:gd name="connsiteX2" fmla="*/ 8771079 w 8772061"/>
              <a:gd name="connsiteY2" fmla="*/ 12700 h 6888988"/>
              <a:gd name="connsiteX3" fmla="*/ 8767063 w 8772061"/>
              <a:gd name="connsiteY3" fmla="*/ 6888988 h 6888988"/>
              <a:gd name="connsiteX4" fmla="*/ 0 w 8772061"/>
              <a:gd name="connsiteY4" fmla="*/ 6866878 h 6888988"/>
              <a:gd name="connsiteX0" fmla="*/ 0 w 8772061"/>
              <a:gd name="connsiteY0" fmla="*/ 6866878 h 6888988"/>
              <a:gd name="connsiteX1" fmla="*/ 2213379 w 8772061"/>
              <a:gd name="connsiteY1" fmla="*/ 0 h 6888988"/>
              <a:gd name="connsiteX2" fmla="*/ 8771079 w 8772061"/>
              <a:gd name="connsiteY2" fmla="*/ 12700 h 6888988"/>
              <a:gd name="connsiteX3" fmla="*/ 8767063 w 8772061"/>
              <a:gd name="connsiteY3" fmla="*/ 6888988 h 6888988"/>
              <a:gd name="connsiteX4" fmla="*/ 0 w 8772061"/>
              <a:gd name="connsiteY4" fmla="*/ 6866878 h 6888988"/>
              <a:gd name="connsiteX0" fmla="*/ 0 w 8772061"/>
              <a:gd name="connsiteY0" fmla="*/ 6854178 h 6876288"/>
              <a:gd name="connsiteX1" fmla="*/ 2213379 w 8772061"/>
              <a:gd name="connsiteY1" fmla="*/ 0 h 6876288"/>
              <a:gd name="connsiteX2" fmla="*/ 8771079 w 8772061"/>
              <a:gd name="connsiteY2" fmla="*/ 0 h 6876288"/>
              <a:gd name="connsiteX3" fmla="*/ 8767063 w 8772061"/>
              <a:gd name="connsiteY3" fmla="*/ 6876288 h 6876288"/>
              <a:gd name="connsiteX4" fmla="*/ 0 w 8772061"/>
              <a:gd name="connsiteY4" fmla="*/ 6854178 h 6876288"/>
              <a:gd name="connsiteX0" fmla="*/ 0 w 8772061"/>
              <a:gd name="connsiteY0" fmla="*/ 6854178 h 6876288"/>
              <a:gd name="connsiteX1" fmla="*/ 2175279 w 8772061"/>
              <a:gd name="connsiteY1" fmla="*/ 0 h 6876288"/>
              <a:gd name="connsiteX2" fmla="*/ 8771079 w 8772061"/>
              <a:gd name="connsiteY2" fmla="*/ 0 h 6876288"/>
              <a:gd name="connsiteX3" fmla="*/ 8767063 w 8772061"/>
              <a:gd name="connsiteY3" fmla="*/ 6876288 h 6876288"/>
              <a:gd name="connsiteX4" fmla="*/ 0 w 8772061"/>
              <a:gd name="connsiteY4" fmla="*/ 6854178 h 6876288"/>
              <a:gd name="connsiteX0" fmla="*/ 0 w 8772061"/>
              <a:gd name="connsiteY0" fmla="*/ 6866878 h 6876288"/>
              <a:gd name="connsiteX1" fmla="*/ 2175279 w 8772061"/>
              <a:gd name="connsiteY1" fmla="*/ 0 h 6876288"/>
              <a:gd name="connsiteX2" fmla="*/ 8771079 w 8772061"/>
              <a:gd name="connsiteY2" fmla="*/ 0 h 6876288"/>
              <a:gd name="connsiteX3" fmla="*/ 8767063 w 8772061"/>
              <a:gd name="connsiteY3" fmla="*/ 6876288 h 6876288"/>
              <a:gd name="connsiteX4" fmla="*/ 0 w 8772061"/>
              <a:gd name="connsiteY4" fmla="*/ 6866878 h 6876288"/>
              <a:gd name="connsiteX0" fmla="*/ 0 w 8772061"/>
              <a:gd name="connsiteY0" fmla="*/ 6866878 h 6876288"/>
              <a:gd name="connsiteX1" fmla="*/ 2175279 w 8772061"/>
              <a:gd name="connsiteY1" fmla="*/ 0 h 6876288"/>
              <a:gd name="connsiteX2" fmla="*/ 8771079 w 8772061"/>
              <a:gd name="connsiteY2" fmla="*/ 0 h 6876288"/>
              <a:gd name="connsiteX3" fmla="*/ 8767063 w 8772061"/>
              <a:gd name="connsiteY3" fmla="*/ 6876288 h 6876288"/>
              <a:gd name="connsiteX4" fmla="*/ 0 w 8772061"/>
              <a:gd name="connsiteY4" fmla="*/ 6866878 h 687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2061" h="6876288">
                <a:moveTo>
                  <a:pt x="0" y="6866878"/>
                </a:moveTo>
                <a:lnTo>
                  <a:pt x="2175279" y="0"/>
                </a:lnTo>
                <a:lnTo>
                  <a:pt x="8771079" y="0"/>
                </a:lnTo>
                <a:cubicBezTo>
                  <a:pt x="8775659" y="2292096"/>
                  <a:pt x="8762483" y="4584192"/>
                  <a:pt x="8767063" y="6876288"/>
                </a:cubicBezTo>
                <a:lnTo>
                  <a:pt x="0" y="6866878"/>
                </a:lnTo>
                <a:close/>
              </a:path>
            </a:pathLst>
          </a:custGeom>
        </p:spPr>
        <p:txBody>
          <a:bodyPr/>
          <a:lstStyle/>
          <a:p>
            <a:r>
              <a:rPr lang="en-US"/>
              <a:t>Click icon to add picture</a:t>
            </a:r>
            <a:endParaRPr lang="nl-BE" dirty="0"/>
          </a:p>
        </p:txBody>
      </p:sp>
      <p:sp>
        <p:nvSpPr>
          <p:cNvPr id="3" name="Trapezoid 2"/>
          <p:cNvSpPr/>
          <p:nvPr userDrawn="1"/>
        </p:nvSpPr>
        <p:spPr>
          <a:xfrm rot="10800000">
            <a:off x="1" y="0"/>
            <a:ext cx="4219575" cy="5143500"/>
          </a:xfrm>
          <a:custGeom>
            <a:avLst/>
            <a:gdLst>
              <a:gd name="connsiteX0" fmla="*/ 0 w 5743134"/>
              <a:gd name="connsiteY0" fmla="*/ 5245100 h 5245100"/>
              <a:gd name="connsiteX1" fmla="*/ 1311275 w 5743134"/>
              <a:gd name="connsiteY1" fmla="*/ 0 h 5245100"/>
              <a:gd name="connsiteX2" fmla="*/ 4431859 w 5743134"/>
              <a:gd name="connsiteY2" fmla="*/ 0 h 5245100"/>
              <a:gd name="connsiteX3" fmla="*/ 5743134 w 5743134"/>
              <a:gd name="connsiteY3" fmla="*/ 5245100 h 5245100"/>
              <a:gd name="connsiteX4" fmla="*/ 0 w 5743134"/>
              <a:gd name="connsiteY4" fmla="*/ 5245100 h 5245100"/>
              <a:gd name="connsiteX0" fmla="*/ 0 w 5743134"/>
              <a:gd name="connsiteY0" fmla="*/ 8623300 h 8623300"/>
              <a:gd name="connsiteX1" fmla="*/ 1311275 w 5743134"/>
              <a:gd name="connsiteY1" fmla="*/ 3378200 h 8623300"/>
              <a:gd name="connsiteX2" fmla="*/ 5739959 w 5743134"/>
              <a:gd name="connsiteY2" fmla="*/ 0 h 8623300"/>
              <a:gd name="connsiteX3" fmla="*/ 5743134 w 5743134"/>
              <a:gd name="connsiteY3" fmla="*/ 8623300 h 8623300"/>
              <a:gd name="connsiteX4" fmla="*/ 0 w 5743134"/>
              <a:gd name="connsiteY4" fmla="*/ 8623300 h 8623300"/>
              <a:gd name="connsiteX0" fmla="*/ 0 w 5743134"/>
              <a:gd name="connsiteY0" fmla="*/ 8623300 h 8623300"/>
              <a:gd name="connsiteX1" fmla="*/ 2225675 w 5743134"/>
              <a:gd name="connsiteY1" fmla="*/ 0 h 8623300"/>
              <a:gd name="connsiteX2" fmla="*/ 5739959 w 5743134"/>
              <a:gd name="connsiteY2" fmla="*/ 0 h 8623300"/>
              <a:gd name="connsiteX3" fmla="*/ 5743134 w 5743134"/>
              <a:gd name="connsiteY3" fmla="*/ 8623300 h 8623300"/>
              <a:gd name="connsiteX4" fmla="*/ 0 w 5743134"/>
              <a:gd name="connsiteY4" fmla="*/ 8623300 h 8623300"/>
              <a:gd name="connsiteX0" fmla="*/ 0 w 5743134"/>
              <a:gd name="connsiteY0" fmla="*/ 8623300 h 8623300"/>
              <a:gd name="connsiteX1" fmla="*/ 2225675 w 5743134"/>
              <a:gd name="connsiteY1" fmla="*/ 0 h 8623300"/>
              <a:gd name="connsiteX2" fmla="*/ 5739959 w 5743134"/>
              <a:gd name="connsiteY2" fmla="*/ 0 h 8623300"/>
              <a:gd name="connsiteX3" fmla="*/ 5743134 w 5743134"/>
              <a:gd name="connsiteY3" fmla="*/ 8623300 h 8623300"/>
              <a:gd name="connsiteX4" fmla="*/ 0 w 5743134"/>
              <a:gd name="connsiteY4" fmla="*/ 8623300 h 8623300"/>
              <a:gd name="connsiteX0" fmla="*/ 0 w 5743134"/>
              <a:gd name="connsiteY0" fmla="*/ 8623300 h 8623300"/>
              <a:gd name="connsiteX1" fmla="*/ 2225675 w 5743134"/>
              <a:gd name="connsiteY1" fmla="*/ 0 h 8623300"/>
              <a:gd name="connsiteX2" fmla="*/ 5739959 w 5743134"/>
              <a:gd name="connsiteY2" fmla="*/ 0 h 8623300"/>
              <a:gd name="connsiteX3" fmla="*/ 5743134 w 5743134"/>
              <a:gd name="connsiteY3" fmla="*/ 8623300 h 8623300"/>
              <a:gd name="connsiteX4" fmla="*/ 0 w 5743134"/>
              <a:gd name="connsiteY4" fmla="*/ 8623300 h 862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43134" h="8623300">
                <a:moveTo>
                  <a:pt x="0" y="8623300"/>
                </a:moveTo>
                <a:cubicBezTo>
                  <a:pt x="741892" y="5748867"/>
                  <a:pt x="1509183" y="2849033"/>
                  <a:pt x="2225675" y="0"/>
                </a:cubicBezTo>
                <a:lnTo>
                  <a:pt x="5739959" y="0"/>
                </a:lnTo>
                <a:cubicBezTo>
                  <a:pt x="5741017" y="2874433"/>
                  <a:pt x="5742076" y="5748867"/>
                  <a:pt x="5743134" y="8623300"/>
                </a:cubicBezTo>
                <a:lnTo>
                  <a:pt x="0" y="8623300"/>
                </a:lnTo>
                <a:close/>
              </a:path>
            </a:pathLst>
          </a:custGeom>
          <a:solidFill>
            <a:schemeClr val="accent1"/>
          </a:solidFill>
          <a:ln>
            <a:solidFill>
              <a:schemeClr val="accent1"/>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sz="700"/>
          </a:p>
        </p:txBody>
      </p:sp>
      <p:sp>
        <p:nvSpPr>
          <p:cNvPr id="2" name="Title 1"/>
          <p:cNvSpPr>
            <a:spLocks noGrp="1"/>
          </p:cNvSpPr>
          <p:nvPr>
            <p:ph type="ctrTitle" hasCustomPrompt="1"/>
          </p:nvPr>
        </p:nvSpPr>
        <p:spPr>
          <a:xfrm>
            <a:off x="391112" y="2065523"/>
            <a:ext cx="2490927" cy="1355360"/>
          </a:xfrm>
        </p:spPr>
        <p:txBody>
          <a:bodyPr anchor="b">
            <a:noAutofit/>
          </a:bodyPr>
          <a:lstStyle>
            <a:lvl1pPr marL="0" indent="0" algn="l" defTabSz="672582" rtl="0" eaLnBrk="1" latinLnBrk="0" hangingPunct="1">
              <a:lnSpc>
                <a:spcPct val="90000"/>
              </a:lnSpc>
              <a:spcBef>
                <a:spcPct val="0"/>
              </a:spcBef>
              <a:buNone/>
              <a:tabLst/>
              <a:defRPr lang="nl-BE" sz="2400" kern="1200" dirty="0">
                <a:solidFill>
                  <a:schemeClr val="bg1"/>
                </a:solidFill>
                <a:latin typeface="Gill Sans MT" panose="020B0502020104020203" pitchFamily="34" charset="0"/>
                <a:ea typeface="+mj-ea"/>
                <a:cs typeface="Arial" panose="020B0604020202020204" pitchFamily="34" charset="0"/>
              </a:defRPr>
            </a:lvl1pPr>
          </a:lstStyle>
          <a:p>
            <a:r>
              <a:rPr lang="en-US" dirty="0"/>
              <a:t>CLICK </a:t>
            </a:r>
            <a:br>
              <a:rPr lang="en-US" dirty="0"/>
            </a:br>
            <a:r>
              <a:rPr lang="en-US" dirty="0"/>
              <a:t>TO EDIT MASTER TITLE STYLE</a:t>
            </a:r>
            <a:endParaRPr lang="nl-BE"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0144" y="15000"/>
            <a:ext cx="2809015" cy="1081657"/>
          </a:xfrm>
          <a:prstGeom prst="rect">
            <a:avLst/>
          </a:prstGeom>
        </p:spPr>
      </p:pic>
    </p:spTree>
    <p:extLst>
      <p:ext uri="{BB962C8B-B14F-4D97-AF65-F5344CB8AC3E}">
        <p14:creationId xmlns:p14="http://schemas.microsoft.com/office/powerpoint/2010/main" val="1017384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C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628652" y="273847"/>
            <a:ext cx="7000875" cy="994172"/>
          </a:xfrm>
        </p:spPr>
        <p:txBody>
          <a:bodyPr/>
          <a:lstStyle>
            <a:lvl1pPr>
              <a:defRPr sz="2400"/>
            </a:lvl1pPr>
          </a:lstStyle>
          <a:p>
            <a:r>
              <a:rPr lang="en-US" dirty="0"/>
              <a:t>CLICK TO EDIT MASTER TITLE STYLE</a:t>
            </a:r>
            <a:endParaRPr lang="nl-BE" dirty="0"/>
          </a:p>
        </p:txBody>
      </p:sp>
      <p:sp>
        <p:nvSpPr>
          <p:cNvPr id="8" name="Content Placeholder 2"/>
          <p:cNvSpPr>
            <a:spLocks noGrp="1"/>
          </p:cNvSpPr>
          <p:nvPr>
            <p:ph idx="1"/>
          </p:nvPr>
        </p:nvSpPr>
        <p:spPr>
          <a:xfrm>
            <a:off x="628652" y="1521401"/>
            <a:ext cx="7000875" cy="2991607"/>
          </a:xfrm>
        </p:spPr>
        <p:txBody>
          <a:bodyPr/>
          <a:lstStyle>
            <a:lvl1pPr algn="l">
              <a:defRPr>
                <a:latin typeface="Gill Sans MT" panose="020B0502020104020203" pitchFamily="34" charset="0"/>
              </a:defRPr>
            </a:lvl1pPr>
            <a:lvl2pPr algn="l">
              <a:defRPr>
                <a:latin typeface="Gill Sans MT" panose="020B0502020104020203" pitchFamily="34" charset="0"/>
              </a:defRPr>
            </a:lvl2pPr>
            <a:lvl3pPr algn="l">
              <a:defRPr>
                <a:latin typeface="Gill Sans MT" panose="020B0502020104020203" pitchFamily="34" charset="0"/>
              </a:defRPr>
            </a:lvl3pPr>
            <a:lvl4pPr algn="l">
              <a:defRPr>
                <a:latin typeface="Gill Sans MT" panose="020B0502020104020203" pitchFamily="34" charset="0"/>
              </a:defRPr>
            </a:lvl4pPr>
            <a:lvl5pPr algn="l">
              <a:defRPr>
                <a:latin typeface="Gill Sans MT" panose="020B05020201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7" name="Slide Number Placeholder 5"/>
          <p:cNvSpPr>
            <a:spLocks noGrp="1"/>
          </p:cNvSpPr>
          <p:nvPr>
            <p:ph type="sldNum" sz="quarter" idx="4"/>
          </p:nvPr>
        </p:nvSpPr>
        <p:spPr>
          <a:xfrm>
            <a:off x="26779" y="4799988"/>
            <a:ext cx="2057400" cy="273844"/>
          </a:xfrm>
          <a:prstGeom prst="rect">
            <a:avLst/>
          </a:prstGeom>
        </p:spPr>
        <p:txBody>
          <a:bodyPr vert="horz" lIns="91440" tIns="45720" rIns="91440" bIns="45720" rtlCol="0" anchor="ctr"/>
          <a:lstStyle>
            <a:lvl1pPr algn="l">
              <a:defRPr sz="883" b="0">
                <a:solidFill>
                  <a:schemeClr val="tx2"/>
                </a:solidFill>
              </a:defRPr>
            </a:lvl1pPr>
          </a:lstStyle>
          <a:p>
            <a:fld id="{1C96AA6D-8347-412D-BE88-10FF9D73003A}" type="slidenum">
              <a:rPr lang="nl-BE" smtClean="0"/>
              <a:pPr/>
              <a:t>‹#›</a:t>
            </a:fld>
            <a:endParaRPr lang="nl-BE"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95749" y="4525757"/>
            <a:ext cx="548251" cy="548076"/>
          </a:xfrm>
          <a:prstGeom prst="rect">
            <a:avLst/>
          </a:prstGeom>
        </p:spPr>
      </p:pic>
    </p:spTree>
    <p:extLst>
      <p:ext uri="{BB962C8B-B14F-4D97-AF65-F5344CB8AC3E}">
        <p14:creationId xmlns:p14="http://schemas.microsoft.com/office/powerpoint/2010/main" val="1957958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SLIDE_1">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2578039" y="-6657"/>
            <a:ext cx="6574283" cy="5157303"/>
          </a:xfrm>
          <a:custGeom>
            <a:avLst/>
            <a:gdLst>
              <a:gd name="connsiteX0" fmla="*/ 0 w 9976103"/>
              <a:gd name="connsiteY0" fmla="*/ 6858000 h 6858000"/>
              <a:gd name="connsiteX1" fmla="*/ 1705379 w 9976103"/>
              <a:gd name="connsiteY1" fmla="*/ 0 h 6858000"/>
              <a:gd name="connsiteX2" fmla="*/ 8270724 w 9976103"/>
              <a:gd name="connsiteY2" fmla="*/ 0 h 6858000"/>
              <a:gd name="connsiteX3" fmla="*/ 9976103 w 9976103"/>
              <a:gd name="connsiteY3" fmla="*/ 6858000 h 6858000"/>
              <a:gd name="connsiteX4" fmla="*/ 0 w 9976103"/>
              <a:gd name="connsiteY4" fmla="*/ 6858000 h 6858000"/>
              <a:gd name="connsiteX0" fmla="*/ 0 w 8284463"/>
              <a:gd name="connsiteY0" fmla="*/ 6858000 h 6876288"/>
              <a:gd name="connsiteX1" fmla="*/ 1705379 w 8284463"/>
              <a:gd name="connsiteY1" fmla="*/ 0 h 6876288"/>
              <a:gd name="connsiteX2" fmla="*/ 8270724 w 8284463"/>
              <a:gd name="connsiteY2" fmla="*/ 0 h 6876288"/>
              <a:gd name="connsiteX3" fmla="*/ 8284463 w 8284463"/>
              <a:gd name="connsiteY3" fmla="*/ 6876288 h 6876288"/>
              <a:gd name="connsiteX4" fmla="*/ 0 w 8284463"/>
              <a:gd name="connsiteY4" fmla="*/ 6858000 h 6876288"/>
              <a:gd name="connsiteX0" fmla="*/ 0 w 8284463"/>
              <a:gd name="connsiteY0" fmla="*/ 6866878 h 6876288"/>
              <a:gd name="connsiteX1" fmla="*/ 1705379 w 8284463"/>
              <a:gd name="connsiteY1" fmla="*/ 0 h 6876288"/>
              <a:gd name="connsiteX2" fmla="*/ 8270724 w 8284463"/>
              <a:gd name="connsiteY2" fmla="*/ 0 h 6876288"/>
              <a:gd name="connsiteX3" fmla="*/ 8284463 w 8284463"/>
              <a:gd name="connsiteY3" fmla="*/ 6876288 h 6876288"/>
              <a:gd name="connsiteX4" fmla="*/ 0 w 8284463"/>
              <a:gd name="connsiteY4" fmla="*/ 6866878 h 6876288"/>
              <a:gd name="connsiteX0" fmla="*/ 0 w 8289461"/>
              <a:gd name="connsiteY0" fmla="*/ 6866878 h 6876288"/>
              <a:gd name="connsiteX1" fmla="*/ 1705379 w 8289461"/>
              <a:gd name="connsiteY1" fmla="*/ 0 h 6876288"/>
              <a:gd name="connsiteX2" fmla="*/ 8288479 w 8289461"/>
              <a:gd name="connsiteY2" fmla="*/ 0 h 6876288"/>
              <a:gd name="connsiteX3" fmla="*/ 8284463 w 8289461"/>
              <a:gd name="connsiteY3" fmla="*/ 6876288 h 6876288"/>
              <a:gd name="connsiteX4" fmla="*/ 0 w 8289461"/>
              <a:gd name="connsiteY4" fmla="*/ 6866878 h 6876288"/>
              <a:gd name="connsiteX0" fmla="*/ 0 w 8765711"/>
              <a:gd name="connsiteY0" fmla="*/ 6857353 h 6876288"/>
              <a:gd name="connsiteX1" fmla="*/ 2181629 w 8765711"/>
              <a:gd name="connsiteY1" fmla="*/ 0 h 6876288"/>
              <a:gd name="connsiteX2" fmla="*/ 8764729 w 8765711"/>
              <a:gd name="connsiteY2" fmla="*/ 0 h 6876288"/>
              <a:gd name="connsiteX3" fmla="*/ 8760713 w 8765711"/>
              <a:gd name="connsiteY3" fmla="*/ 6876288 h 6876288"/>
              <a:gd name="connsiteX4" fmla="*/ 0 w 8765711"/>
              <a:gd name="connsiteY4" fmla="*/ 6857353 h 6876288"/>
              <a:gd name="connsiteX0" fmla="*/ 0 w 8765711"/>
              <a:gd name="connsiteY0" fmla="*/ 6876403 h 6876403"/>
              <a:gd name="connsiteX1" fmla="*/ 2181629 w 8765711"/>
              <a:gd name="connsiteY1" fmla="*/ 0 h 6876403"/>
              <a:gd name="connsiteX2" fmla="*/ 8764729 w 8765711"/>
              <a:gd name="connsiteY2" fmla="*/ 0 h 6876403"/>
              <a:gd name="connsiteX3" fmla="*/ 8760713 w 8765711"/>
              <a:gd name="connsiteY3" fmla="*/ 6876288 h 6876403"/>
              <a:gd name="connsiteX4" fmla="*/ 0 w 8765711"/>
              <a:gd name="connsiteY4" fmla="*/ 6876403 h 6876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5711" h="6876403">
                <a:moveTo>
                  <a:pt x="0" y="6876403"/>
                </a:moveTo>
                <a:lnTo>
                  <a:pt x="2181629" y="0"/>
                </a:lnTo>
                <a:lnTo>
                  <a:pt x="8764729" y="0"/>
                </a:lnTo>
                <a:cubicBezTo>
                  <a:pt x="8769309" y="2292096"/>
                  <a:pt x="8756133" y="4584192"/>
                  <a:pt x="8760713" y="6876288"/>
                </a:cubicBezTo>
                <a:lnTo>
                  <a:pt x="0" y="6876403"/>
                </a:lnTo>
                <a:close/>
              </a:path>
            </a:pathLst>
          </a:custGeom>
        </p:spPr>
        <p:txBody>
          <a:bodyPr/>
          <a:lstStyle/>
          <a:p>
            <a:r>
              <a:rPr lang="en-US"/>
              <a:t>Click icon to add picture</a:t>
            </a:r>
            <a:endParaRPr lang="nl-BE" dirty="0"/>
          </a:p>
        </p:txBody>
      </p:sp>
      <p:sp>
        <p:nvSpPr>
          <p:cNvPr id="9" name="Trapezoid 2"/>
          <p:cNvSpPr/>
          <p:nvPr userDrawn="1"/>
        </p:nvSpPr>
        <p:spPr>
          <a:xfrm rot="10800000">
            <a:off x="1" y="0"/>
            <a:ext cx="4219575" cy="5143500"/>
          </a:xfrm>
          <a:custGeom>
            <a:avLst/>
            <a:gdLst>
              <a:gd name="connsiteX0" fmla="*/ 0 w 5743134"/>
              <a:gd name="connsiteY0" fmla="*/ 5245100 h 5245100"/>
              <a:gd name="connsiteX1" fmla="*/ 1311275 w 5743134"/>
              <a:gd name="connsiteY1" fmla="*/ 0 h 5245100"/>
              <a:gd name="connsiteX2" fmla="*/ 4431859 w 5743134"/>
              <a:gd name="connsiteY2" fmla="*/ 0 h 5245100"/>
              <a:gd name="connsiteX3" fmla="*/ 5743134 w 5743134"/>
              <a:gd name="connsiteY3" fmla="*/ 5245100 h 5245100"/>
              <a:gd name="connsiteX4" fmla="*/ 0 w 5743134"/>
              <a:gd name="connsiteY4" fmla="*/ 5245100 h 5245100"/>
              <a:gd name="connsiteX0" fmla="*/ 0 w 5743134"/>
              <a:gd name="connsiteY0" fmla="*/ 8623300 h 8623300"/>
              <a:gd name="connsiteX1" fmla="*/ 1311275 w 5743134"/>
              <a:gd name="connsiteY1" fmla="*/ 3378200 h 8623300"/>
              <a:gd name="connsiteX2" fmla="*/ 5739959 w 5743134"/>
              <a:gd name="connsiteY2" fmla="*/ 0 h 8623300"/>
              <a:gd name="connsiteX3" fmla="*/ 5743134 w 5743134"/>
              <a:gd name="connsiteY3" fmla="*/ 8623300 h 8623300"/>
              <a:gd name="connsiteX4" fmla="*/ 0 w 5743134"/>
              <a:gd name="connsiteY4" fmla="*/ 8623300 h 8623300"/>
              <a:gd name="connsiteX0" fmla="*/ 0 w 5743134"/>
              <a:gd name="connsiteY0" fmla="*/ 8623300 h 8623300"/>
              <a:gd name="connsiteX1" fmla="*/ 2225675 w 5743134"/>
              <a:gd name="connsiteY1" fmla="*/ 0 h 8623300"/>
              <a:gd name="connsiteX2" fmla="*/ 5739959 w 5743134"/>
              <a:gd name="connsiteY2" fmla="*/ 0 h 8623300"/>
              <a:gd name="connsiteX3" fmla="*/ 5743134 w 5743134"/>
              <a:gd name="connsiteY3" fmla="*/ 8623300 h 8623300"/>
              <a:gd name="connsiteX4" fmla="*/ 0 w 5743134"/>
              <a:gd name="connsiteY4" fmla="*/ 8623300 h 8623300"/>
              <a:gd name="connsiteX0" fmla="*/ 0 w 5743134"/>
              <a:gd name="connsiteY0" fmla="*/ 8623300 h 8623300"/>
              <a:gd name="connsiteX1" fmla="*/ 2225675 w 5743134"/>
              <a:gd name="connsiteY1" fmla="*/ 0 h 8623300"/>
              <a:gd name="connsiteX2" fmla="*/ 5739959 w 5743134"/>
              <a:gd name="connsiteY2" fmla="*/ 0 h 8623300"/>
              <a:gd name="connsiteX3" fmla="*/ 5743134 w 5743134"/>
              <a:gd name="connsiteY3" fmla="*/ 8623300 h 8623300"/>
              <a:gd name="connsiteX4" fmla="*/ 0 w 5743134"/>
              <a:gd name="connsiteY4" fmla="*/ 8623300 h 8623300"/>
              <a:gd name="connsiteX0" fmla="*/ 0 w 5743134"/>
              <a:gd name="connsiteY0" fmla="*/ 8623300 h 8623300"/>
              <a:gd name="connsiteX1" fmla="*/ 2225675 w 5743134"/>
              <a:gd name="connsiteY1" fmla="*/ 0 h 8623300"/>
              <a:gd name="connsiteX2" fmla="*/ 5739959 w 5743134"/>
              <a:gd name="connsiteY2" fmla="*/ 0 h 8623300"/>
              <a:gd name="connsiteX3" fmla="*/ 5743134 w 5743134"/>
              <a:gd name="connsiteY3" fmla="*/ 8623300 h 8623300"/>
              <a:gd name="connsiteX4" fmla="*/ 0 w 5743134"/>
              <a:gd name="connsiteY4" fmla="*/ 8623300 h 862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43134" h="8623300">
                <a:moveTo>
                  <a:pt x="0" y="8623300"/>
                </a:moveTo>
                <a:cubicBezTo>
                  <a:pt x="741892" y="5748867"/>
                  <a:pt x="1509183" y="2849033"/>
                  <a:pt x="2225675" y="0"/>
                </a:cubicBezTo>
                <a:lnTo>
                  <a:pt x="5739959" y="0"/>
                </a:lnTo>
                <a:cubicBezTo>
                  <a:pt x="5741017" y="2874433"/>
                  <a:pt x="5742076" y="5748867"/>
                  <a:pt x="5743134" y="8623300"/>
                </a:cubicBezTo>
                <a:lnTo>
                  <a:pt x="0" y="8623300"/>
                </a:lnTo>
                <a:close/>
              </a:path>
            </a:pathLst>
          </a:custGeom>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sz="700"/>
          </a:p>
        </p:txBody>
      </p:sp>
      <p:sp>
        <p:nvSpPr>
          <p:cNvPr id="2" name="Title 1"/>
          <p:cNvSpPr>
            <a:spLocks noGrp="1"/>
          </p:cNvSpPr>
          <p:nvPr userDrawn="1">
            <p:ph type="ctrTitle" hasCustomPrompt="1"/>
          </p:nvPr>
        </p:nvSpPr>
        <p:spPr>
          <a:xfrm>
            <a:off x="587949" y="744173"/>
            <a:ext cx="2347278" cy="1355360"/>
          </a:xfrm>
        </p:spPr>
        <p:txBody>
          <a:bodyPr anchor="b">
            <a:noAutofit/>
          </a:bodyPr>
          <a:lstStyle>
            <a:lvl1pPr algn="l">
              <a:tabLst/>
              <a:defRPr sz="2400">
                <a:solidFill>
                  <a:schemeClr val="bg1"/>
                </a:solidFill>
              </a:defRPr>
            </a:lvl1pPr>
          </a:lstStyle>
          <a:p>
            <a:r>
              <a:rPr lang="en-US" dirty="0"/>
              <a:t>CLICK TO EDIT MASTER TITLE STYLE</a:t>
            </a:r>
            <a:endParaRPr lang="nl-BE" dirty="0"/>
          </a:p>
        </p:txBody>
      </p:sp>
      <p:sp>
        <p:nvSpPr>
          <p:cNvPr id="6" name="Text Placeholder 5"/>
          <p:cNvSpPr>
            <a:spLocks noGrp="1"/>
          </p:cNvSpPr>
          <p:nvPr userDrawn="1">
            <p:ph type="body" sz="quarter" idx="11" hasCustomPrompt="1"/>
          </p:nvPr>
        </p:nvSpPr>
        <p:spPr>
          <a:xfrm>
            <a:off x="588226" y="2386013"/>
            <a:ext cx="2346722" cy="1366838"/>
          </a:xfrm>
        </p:spPr>
        <p:txBody>
          <a:bodyPr/>
          <a:lstStyle>
            <a:lvl1pPr marL="0" indent="0">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87761" y="376971"/>
            <a:ext cx="967274" cy="367199"/>
          </a:xfrm>
          <a:prstGeom prst="rect">
            <a:avLst/>
          </a:prstGeom>
        </p:spPr>
      </p:pic>
    </p:spTree>
    <p:extLst>
      <p:ext uri="{BB962C8B-B14F-4D97-AF65-F5344CB8AC3E}">
        <p14:creationId xmlns:p14="http://schemas.microsoft.com/office/powerpoint/2010/main" val="2986747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C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96301" y="2975298"/>
            <a:ext cx="672378" cy="2181631"/>
          </a:xfrm>
          <a:prstGeom prst="rect">
            <a:avLst/>
          </a:prstGeom>
        </p:spPr>
      </p:pic>
      <p:sp>
        <p:nvSpPr>
          <p:cNvPr id="2" name="Title 1"/>
          <p:cNvSpPr>
            <a:spLocks noGrp="1"/>
          </p:cNvSpPr>
          <p:nvPr>
            <p:ph type="title" hasCustomPrompt="1"/>
          </p:nvPr>
        </p:nvSpPr>
        <p:spPr>
          <a:xfrm>
            <a:off x="628651" y="273847"/>
            <a:ext cx="7036593" cy="994172"/>
          </a:xfrm>
        </p:spPr>
        <p:txBody>
          <a:bodyPr/>
          <a:lstStyle>
            <a:lvl1pPr>
              <a:defRPr sz="2400" b="0"/>
            </a:lvl1pPr>
          </a:lstStyle>
          <a:p>
            <a:r>
              <a:rPr lang="en-US" dirty="0"/>
              <a:t>CLICK TO EDIT MASTER TITLE STYLE</a:t>
            </a:r>
            <a:endParaRPr lang="nl-BE" dirty="0"/>
          </a:p>
        </p:txBody>
      </p:sp>
      <p:sp>
        <p:nvSpPr>
          <p:cNvPr id="9" name="Content Placeholder 2"/>
          <p:cNvSpPr>
            <a:spLocks noGrp="1"/>
          </p:cNvSpPr>
          <p:nvPr>
            <p:ph idx="1"/>
          </p:nvPr>
        </p:nvSpPr>
        <p:spPr>
          <a:xfrm>
            <a:off x="628651" y="1521401"/>
            <a:ext cx="7036593" cy="2991607"/>
          </a:xfrm>
        </p:spPr>
        <p:txBody>
          <a:bodyPr/>
          <a:lstStyle>
            <a:lvl1pPr algn="l">
              <a:defRPr>
                <a:latin typeface="Gill Sans MT" panose="020B0502020104020203" pitchFamily="34" charset="0"/>
              </a:defRPr>
            </a:lvl1pPr>
            <a:lvl2pPr algn="l">
              <a:defRPr>
                <a:latin typeface="Gill Sans MT" panose="020B0502020104020203" pitchFamily="34" charset="0"/>
              </a:defRPr>
            </a:lvl2pPr>
            <a:lvl3pPr algn="l">
              <a:defRPr>
                <a:latin typeface="Gill Sans MT" panose="020B0502020104020203" pitchFamily="34" charset="0"/>
              </a:defRPr>
            </a:lvl3pPr>
            <a:lvl4pPr algn="l">
              <a:defRPr>
                <a:latin typeface="Gill Sans MT" panose="020B0502020104020203" pitchFamily="34" charset="0"/>
              </a:defRPr>
            </a:lvl4pPr>
            <a:lvl5pPr algn="l">
              <a:defRPr>
                <a:latin typeface="Gill Sans MT" panose="020B05020201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10" name="Slide Number Placeholder 5"/>
          <p:cNvSpPr>
            <a:spLocks noGrp="1"/>
          </p:cNvSpPr>
          <p:nvPr>
            <p:ph type="sldNum" sz="quarter" idx="4"/>
          </p:nvPr>
        </p:nvSpPr>
        <p:spPr>
          <a:xfrm>
            <a:off x="26779" y="4799988"/>
            <a:ext cx="2057400" cy="273844"/>
          </a:xfrm>
          <a:prstGeom prst="rect">
            <a:avLst/>
          </a:prstGeom>
        </p:spPr>
        <p:txBody>
          <a:bodyPr vert="horz" lIns="91440" tIns="45720" rIns="91440" bIns="45720" rtlCol="0" anchor="ctr"/>
          <a:lstStyle>
            <a:lvl1pPr algn="l">
              <a:defRPr sz="883" b="0">
                <a:solidFill>
                  <a:schemeClr val="tx2"/>
                </a:solidFill>
              </a:defRPr>
            </a:lvl1pPr>
          </a:lstStyle>
          <a:p>
            <a:fld id="{1C96AA6D-8347-412D-BE88-10FF9D73003A}" type="slidenum">
              <a:rPr lang="nl-BE" smtClean="0"/>
              <a:pPr/>
              <a:t>‹#›</a:t>
            </a:fld>
            <a:endParaRPr lang="nl-BE"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151" y="-274"/>
            <a:ext cx="329643" cy="80322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595749" y="4525755"/>
            <a:ext cx="548251" cy="548077"/>
          </a:xfrm>
          <a:prstGeom prst="rect">
            <a:avLst/>
          </a:prstGeom>
        </p:spPr>
      </p:pic>
    </p:spTree>
    <p:extLst>
      <p:ext uri="{BB962C8B-B14F-4D97-AF65-F5344CB8AC3E}">
        <p14:creationId xmlns:p14="http://schemas.microsoft.com/office/powerpoint/2010/main" val="4135353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CORNER IMAGE">
    <p:spTree>
      <p:nvGrpSpPr>
        <p:cNvPr id="1" name=""/>
        <p:cNvGrpSpPr/>
        <p:nvPr/>
      </p:nvGrpSpPr>
      <p:grpSpPr>
        <a:xfrm>
          <a:off x="0" y="0"/>
          <a:ext cx="0" cy="0"/>
          <a:chOff x="0" y="0"/>
          <a:chExt cx="0" cy="0"/>
        </a:xfrm>
      </p:grpSpPr>
      <p:sp>
        <p:nvSpPr>
          <p:cNvPr id="10" name="Picture Placeholder 15"/>
          <p:cNvSpPr>
            <a:spLocks noGrp="1"/>
          </p:cNvSpPr>
          <p:nvPr>
            <p:ph type="pic" sz="quarter" idx="13"/>
          </p:nvPr>
        </p:nvSpPr>
        <p:spPr>
          <a:xfrm>
            <a:off x="6739965" y="-7116"/>
            <a:ext cx="2424379" cy="5158157"/>
          </a:xfrm>
          <a:custGeom>
            <a:avLst/>
            <a:gdLst>
              <a:gd name="connsiteX0" fmla="*/ 0 w 4398264"/>
              <a:gd name="connsiteY0" fmla="*/ 6858000 h 6858000"/>
              <a:gd name="connsiteX1" fmla="*/ 1099566 w 4398264"/>
              <a:gd name="connsiteY1" fmla="*/ 0 h 6858000"/>
              <a:gd name="connsiteX2" fmla="*/ 3298698 w 4398264"/>
              <a:gd name="connsiteY2" fmla="*/ 0 h 6858000"/>
              <a:gd name="connsiteX3" fmla="*/ 4398264 w 4398264"/>
              <a:gd name="connsiteY3" fmla="*/ 6858000 h 6858000"/>
              <a:gd name="connsiteX4" fmla="*/ 0 w 4398264"/>
              <a:gd name="connsiteY4" fmla="*/ 6858000 h 6858000"/>
              <a:gd name="connsiteX0" fmla="*/ 0 w 3328416"/>
              <a:gd name="connsiteY0" fmla="*/ 6858000 h 6858000"/>
              <a:gd name="connsiteX1" fmla="*/ 1099566 w 3328416"/>
              <a:gd name="connsiteY1" fmla="*/ 0 h 6858000"/>
              <a:gd name="connsiteX2" fmla="*/ 3298698 w 3328416"/>
              <a:gd name="connsiteY2" fmla="*/ 0 h 6858000"/>
              <a:gd name="connsiteX3" fmla="*/ 3328416 w 3328416"/>
              <a:gd name="connsiteY3" fmla="*/ 6858000 h 6858000"/>
              <a:gd name="connsiteX4" fmla="*/ 0 w 3328416"/>
              <a:gd name="connsiteY4" fmla="*/ 6858000 h 6858000"/>
              <a:gd name="connsiteX0" fmla="*/ 0 w 3318063"/>
              <a:gd name="connsiteY0" fmla="*/ 6858000 h 6858000"/>
              <a:gd name="connsiteX1" fmla="*/ 1089213 w 3318063"/>
              <a:gd name="connsiteY1" fmla="*/ 0 h 6858000"/>
              <a:gd name="connsiteX2" fmla="*/ 3288345 w 3318063"/>
              <a:gd name="connsiteY2" fmla="*/ 0 h 6858000"/>
              <a:gd name="connsiteX3" fmla="*/ 3318063 w 3318063"/>
              <a:gd name="connsiteY3" fmla="*/ 6858000 h 6858000"/>
              <a:gd name="connsiteX4" fmla="*/ 0 w 3318063"/>
              <a:gd name="connsiteY4" fmla="*/ 6858000 h 6858000"/>
              <a:gd name="connsiteX0" fmla="*/ 0 w 3318063"/>
              <a:gd name="connsiteY0" fmla="*/ 6858000 h 6858000"/>
              <a:gd name="connsiteX1" fmla="*/ 1089213 w 3318063"/>
              <a:gd name="connsiteY1" fmla="*/ 0 h 6858000"/>
              <a:gd name="connsiteX2" fmla="*/ 3288346 w 3318063"/>
              <a:gd name="connsiteY2" fmla="*/ 0 h 6858000"/>
              <a:gd name="connsiteX3" fmla="*/ 3318063 w 3318063"/>
              <a:gd name="connsiteY3" fmla="*/ 6858000 h 6858000"/>
              <a:gd name="connsiteX4" fmla="*/ 0 w 3318063"/>
              <a:gd name="connsiteY4" fmla="*/ 6858000 h 6858000"/>
              <a:gd name="connsiteX0" fmla="*/ 0 w 3318063"/>
              <a:gd name="connsiteY0" fmla="*/ 6870700 h 6870700"/>
              <a:gd name="connsiteX1" fmla="*/ 1089213 w 3318063"/>
              <a:gd name="connsiteY1" fmla="*/ 12700 h 6870700"/>
              <a:gd name="connsiteX2" fmla="*/ 3315088 w 3318063"/>
              <a:gd name="connsiteY2" fmla="*/ 0 h 6870700"/>
              <a:gd name="connsiteX3" fmla="*/ 3318063 w 3318063"/>
              <a:gd name="connsiteY3" fmla="*/ 6870700 h 6870700"/>
              <a:gd name="connsiteX4" fmla="*/ 0 w 3318063"/>
              <a:gd name="connsiteY4" fmla="*/ 6870700 h 6870700"/>
              <a:gd name="connsiteX0" fmla="*/ 0 w 4147059"/>
              <a:gd name="connsiteY0" fmla="*/ 6819900 h 6870700"/>
              <a:gd name="connsiteX1" fmla="*/ 1918209 w 4147059"/>
              <a:gd name="connsiteY1" fmla="*/ 12700 h 6870700"/>
              <a:gd name="connsiteX2" fmla="*/ 4144084 w 4147059"/>
              <a:gd name="connsiteY2" fmla="*/ 0 h 6870700"/>
              <a:gd name="connsiteX3" fmla="*/ 4147059 w 4147059"/>
              <a:gd name="connsiteY3" fmla="*/ 6870700 h 6870700"/>
              <a:gd name="connsiteX4" fmla="*/ 0 w 4147059"/>
              <a:gd name="connsiteY4" fmla="*/ 6819900 h 6870700"/>
              <a:gd name="connsiteX0" fmla="*/ 0 w 4105202"/>
              <a:gd name="connsiteY0" fmla="*/ 6819900 h 6870700"/>
              <a:gd name="connsiteX1" fmla="*/ 1876352 w 4105202"/>
              <a:gd name="connsiteY1" fmla="*/ 12700 h 6870700"/>
              <a:gd name="connsiteX2" fmla="*/ 4102227 w 4105202"/>
              <a:gd name="connsiteY2" fmla="*/ 0 h 6870700"/>
              <a:gd name="connsiteX3" fmla="*/ 4105202 w 4105202"/>
              <a:gd name="connsiteY3" fmla="*/ 6870700 h 6870700"/>
              <a:gd name="connsiteX4" fmla="*/ 0 w 4105202"/>
              <a:gd name="connsiteY4" fmla="*/ 6819900 h 6870700"/>
              <a:gd name="connsiteX0" fmla="*/ 0 w 4105202"/>
              <a:gd name="connsiteY0" fmla="*/ 6819900 h 6857447"/>
              <a:gd name="connsiteX1" fmla="*/ 1876352 w 4105202"/>
              <a:gd name="connsiteY1" fmla="*/ 12700 h 6857447"/>
              <a:gd name="connsiteX2" fmla="*/ 4102227 w 4105202"/>
              <a:gd name="connsiteY2" fmla="*/ 0 h 6857447"/>
              <a:gd name="connsiteX3" fmla="*/ 4105202 w 4105202"/>
              <a:gd name="connsiteY3" fmla="*/ 6857447 h 6857447"/>
              <a:gd name="connsiteX4" fmla="*/ 0 w 4105202"/>
              <a:gd name="connsiteY4" fmla="*/ 6819900 h 6857447"/>
              <a:gd name="connsiteX0" fmla="*/ 0 w 4119155"/>
              <a:gd name="connsiteY0" fmla="*/ 6819900 h 6857447"/>
              <a:gd name="connsiteX1" fmla="*/ 1876352 w 4119155"/>
              <a:gd name="connsiteY1" fmla="*/ 12700 h 6857447"/>
              <a:gd name="connsiteX2" fmla="*/ 4102227 w 4119155"/>
              <a:gd name="connsiteY2" fmla="*/ 0 h 6857447"/>
              <a:gd name="connsiteX3" fmla="*/ 4119155 w 4119155"/>
              <a:gd name="connsiteY3" fmla="*/ 6857447 h 6857447"/>
              <a:gd name="connsiteX4" fmla="*/ 0 w 4119155"/>
              <a:gd name="connsiteY4" fmla="*/ 6819900 h 6857447"/>
              <a:gd name="connsiteX0" fmla="*/ 0 w 4119155"/>
              <a:gd name="connsiteY0" fmla="*/ 6819900 h 6857447"/>
              <a:gd name="connsiteX1" fmla="*/ 1876352 w 4119155"/>
              <a:gd name="connsiteY1" fmla="*/ 12700 h 6857447"/>
              <a:gd name="connsiteX2" fmla="*/ 4102227 w 4119155"/>
              <a:gd name="connsiteY2" fmla="*/ 0 h 6857447"/>
              <a:gd name="connsiteX3" fmla="*/ 4119155 w 4119155"/>
              <a:gd name="connsiteY3" fmla="*/ 6857447 h 6857447"/>
              <a:gd name="connsiteX4" fmla="*/ 0 w 4119155"/>
              <a:gd name="connsiteY4" fmla="*/ 6819900 h 6857447"/>
              <a:gd name="connsiteX0" fmla="*/ 0 w 4119155"/>
              <a:gd name="connsiteY0" fmla="*/ 6819900 h 6857447"/>
              <a:gd name="connsiteX1" fmla="*/ 1876352 w 4119155"/>
              <a:gd name="connsiteY1" fmla="*/ 12700 h 6857447"/>
              <a:gd name="connsiteX2" fmla="*/ 4102227 w 4119155"/>
              <a:gd name="connsiteY2" fmla="*/ 0 h 6857447"/>
              <a:gd name="connsiteX3" fmla="*/ 4119155 w 4119155"/>
              <a:gd name="connsiteY3" fmla="*/ 6857447 h 6857447"/>
              <a:gd name="connsiteX4" fmla="*/ 0 w 4119155"/>
              <a:gd name="connsiteY4" fmla="*/ 6819900 h 6857447"/>
              <a:gd name="connsiteX0" fmla="*/ 0 w 4119155"/>
              <a:gd name="connsiteY0" fmla="*/ 6819900 h 6830943"/>
              <a:gd name="connsiteX1" fmla="*/ 1876352 w 4119155"/>
              <a:gd name="connsiteY1" fmla="*/ 12700 h 6830943"/>
              <a:gd name="connsiteX2" fmla="*/ 4102227 w 4119155"/>
              <a:gd name="connsiteY2" fmla="*/ 0 h 6830943"/>
              <a:gd name="connsiteX3" fmla="*/ 4119155 w 4119155"/>
              <a:gd name="connsiteY3" fmla="*/ 6830943 h 6830943"/>
              <a:gd name="connsiteX4" fmla="*/ 0 w 4119155"/>
              <a:gd name="connsiteY4" fmla="*/ 6819900 h 6830943"/>
              <a:gd name="connsiteX0" fmla="*/ 0 w 4119155"/>
              <a:gd name="connsiteY0" fmla="*/ 6820453 h 6831496"/>
              <a:gd name="connsiteX1" fmla="*/ 1806590 w 4119155"/>
              <a:gd name="connsiteY1" fmla="*/ 0 h 6831496"/>
              <a:gd name="connsiteX2" fmla="*/ 4102227 w 4119155"/>
              <a:gd name="connsiteY2" fmla="*/ 553 h 6831496"/>
              <a:gd name="connsiteX3" fmla="*/ 4119155 w 4119155"/>
              <a:gd name="connsiteY3" fmla="*/ 6831496 h 6831496"/>
              <a:gd name="connsiteX4" fmla="*/ 0 w 4119155"/>
              <a:gd name="connsiteY4" fmla="*/ 6820453 h 6831496"/>
              <a:gd name="connsiteX0" fmla="*/ 0 w 4154224"/>
              <a:gd name="connsiteY0" fmla="*/ 6829910 h 6840953"/>
              <a:gd name="connsiteX1" fmla="*/ 1806590 w 4154224"/>
              <a:gd name="connsiteY1" fmla="*/ 9457 h 6840953"/>
              <a:gd name="connsiteX2" fmla="*/ 4154205 w 4154224"/>
              <a:gd name="connsiteY2" fmla="*/ 0 h 6840953"/>
              <a:gd name="connsiteX3" fmla="*/ 4119155 w 4154224"/>
              <a:gd name="connsiteY3" fmla="*/ 6840953 h 6840953"/>
              <a:gd name="connsiteX4" fmla="*/ 0 w 4154224"/>
              <a:gd name="connsiteY4" fmla="*/ 6829910 h 6840953"/>
              <a:gd name="connsiteX0" fmla="*/ 0 w 4180213"/>
              <a:gd name="connsiteY0" fmla="*/ 6849929 h 6849929"/>
              <a:gd name="connsiteX1" fmla="*/ 1832579 w 4180213"/>
              <a:gd name="connsiteY1" fmla="*/ 9457 h 6849929"/>
              <a:gd name="connsiteX2" fmla="*/ 4180194 w 4180213"/>
              <a:gd name="connsiteY2" fmla="*/ 0 h 6849929"/>
              <a:gd name="connsiteX3" fmla="*/ 4145144 w 4180213"/>
              <a:gd name="connsiteY3" fmla="*/ 6840953 h 6849929"/>
              <a:gd name="connsiteX4" fmla="*/ 0 w 4180213"/>
              <a:gd name="connsiteY4" fmla="*/ 6849929 h 6849929"/>
              <a:gd name="connsiteX0" fmla="*/ 0 w 4180223"/>
              <a:gd name="connsiteY0" fmla="*/ 6849929 h 6850963"/>
              <a:gd name="connsiteX1" fmla="*/ 1832579 w 4180223"/>
              <a:gd name="connsiteY1" fmla="*/ 9457 h 6850963"/>
              <a:gd name="connsiteX2" fmla="*/ 4180194 w 4180223"/>
              <a:gd name="connsiteY2" fmla="*/ 0 h 6850963"/>
              <a:gd name="connsiteX3" fmla="*/ 4158140 w 4180223"/>
              <a:gd name="connsiteY3" fmla="*/ 6850963 h 6850963"/>
              <a:gd name="connsiteX4" fmla="*/ 0 w 4180223"/>
              <a:gd name="connsiteY4" fmla="*/ 6849929 h 6850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0223" h="6850963">
                <a:moveTo>
                  <a:pt x="0" y="6849929"/>
                </a:moveTo>
                <a:lnTo>
                  <a:pt x="1832579" y="9457"/>
                </a:lnTo>
                <a:lnTo>
                  <a:pt x="4180194" y="0"/>
                </a:lnTo>
                <a:cubicBezTo>
                  <a:pt x="4181186" y="2290233"/>
                  <a:pt x="4157148" y="4560730"/>
                  <a:pt x="4158140" y="6850963"/>
                </a:cubicBezTo>
                <a:lnTo>
                  <a:pt x="0" y="6849929"/>
                </a:lnTo>
                <a:close/>
              </a:path>
            </a:pathLst>
          </a:custGeom>
        </p:spPr>
        <p:txBody>
          <a:bodyPr/>
          <a:lstStyle>
            <a:lvl1pPr marL="0" indent="0">
              <a:buNone/>
              <a:defRPr/>
            </a:lvl1pPr>
          </a:lstStyle>
          <a:p>
            <a:r>
              <a:rPr lang="en-US"/>
              <a:t>Click icon to add picture</a:t>
            </a:r>
            <a:endParaRPr lang="nl-BE" dirty="0"/>
          </a:p>
        </p:txBody>
      </p:sp>
      <p:sp>
        <p:nvSpPr>
          <p:cNvPr id="2" name="Title 1"/>
          <p:cNvSpPr>
            <a:spLocks noGrp="1"/>
          </p:cNvSpPr>
          <p:nvPr>
            <p:ph type="title" hasCustomPrompt="1"/>
          </p:nvPr>
        </p:nvSpPr>
        <p:spPr>
          <a:xfrm>
            <a:off x="628651" y="273847"/>
            <a:ext cx="6126389" cy="994172"/>
          </a:xfrm>
        </p:spPr>
        <p:txBody>
          <a:bodyPr/>
          <a:lstStyle>
            <a:lvl1pPr>
              <a:defRPr sz="2400"/>
            </a:lvl1pPr>
          </a:lstStyle>
          <a:p>
            <a:r>
              <a:rPr lang="en-US" dirty="0"/>
              <a:t>CLICK TO EDIT MASTER TITLE STYLE</a:t>
            </a:r>
            <a:endParaRPr lang="nl-BE" dirty="0"/>
          </a:p>
        </p:txBody>
      </p:sp>
      <p:sp>
        <p:nvSpPr>
          <p:cNvPr id="11" name="Content Placeholder 2"/>
          <p:cNvSpPr>
            <a:spLocks noGrp="1"/>
          </p:cNvSpPr>
          <p:nvPr>
            <p:ph idx="1"/>
          </p:nvPr>
        </p:nvSpPr>
        <p:spPr>
          <a:xfrm>
            <a:off x="628651" y="1521401"/>
            <a:ext cx="6126389" cy="2991607"/>
          </a:xfrm>
        </p:spPr>
        <p:txBody>
          <a:bodyPr/>
          <a:lstStyle>
            <a:lvl1pPr algn="l">
              <a:defRPr>
                <a:latin typeface="Gill Sans MT" panose="020B0502020104020203" pitchFamily="34" charset="0"/>
              </a:defRPr>
            </a:lvl1pPr>
            <a:lvl2pPr algn="l">
              <a:defRPr>
                <a:latin typeface="Gill Sans MT" panose="020B0502020104020203" pitchFamily="34" charset="0"/>
              </a:defRPr>
            </a:lvl2pPr>
            <a:lvl3pPr algn="l">
              <a:defRPr>
                <a:latin typeface="Gill Sans MT" panose="020B0502020104020203" pitchFamily="34" charset="0"/>
              </a:defRPr>
            </a:lvl3pPr>
            <a:lvl4pPr algn="l">
              <a:defRPr>
                <a:latin typeface="Gill Sans MT" panose="020B0502020104020203" pitchFamily="34" charset="0"/>
              </a:defRPr>
            </a:lvl4pPr>
            <a:lvl5pPr algn="l">
              <a:defRPr>
                <a:latin typeface="Gill Sans MT" panose="020B05020201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12" name="Slide Number Placeholder 5"/>
          <p:cNvSpPr>
            <a:spLocks noGrp="1"/>
          </p:cNvSpPr>
          <p:nvPr>
            <p:ph type="sldNum" sz="quarter" idx="4"/>
          </p:nvPr>
        </p:nvSpPr>
        <p:spPr>
          <a:xfrm>
            <a:off x="26779" y="4799988"/>
            <a:ext cx="2057400" cy="273844"/>
          </a:xfrm>
          <a:prstGeom prst="rect">
            <a:avLst/>
          </a:prstGeom>
        </p:spPr>
        <p:txBody>
          <a:bodyPr vert="horz" lIns="91440" tIns="45720" rIns="91440" bIns="45720" rtlCol="0" anchor="ctr"/>
          <a:lstStyle>
            <a:lvl1pPr algn="l">
              <a:defRPr sz="883" b="0">
                <a:solidFill>
                  <a:schemeClr val="tx2"/>
                </a:solidFill>
              </a:defRPr>
            </a:lvl1pPr>
          </a:lstStyle>
          <a:p>
            <a:fld id="{1C96AA6D-8347-412D-BE88-10FF9D73003A}" type="slidenum">
              <a:rPr lang="nl-BE" smtClean="0"/>
              <a:pPr/>
              <a:t>‹#›</a:t>
            </a:fld>
            <a:endParaRPr lang="nl-BE" dirty="0"/>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95749" y="4525757"/>
            <a:ext cx="548251" cy="54807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151" y="-274"/>
            <a:ext cx="329643" cy="803226"/>
          </a:xfrm>
          <a:prstGeom prst="rect">
            <a:avLst/>
          </a:prstGeom>
        </p:spPr>
      </p:pic>
    </p:spTree>
    <p:extLst>
      <p:ext uri="{BB962C8B-B14F-4D97-AF65-F5344CB8AC3E}">
        <p14:creationId xmlns:p14="http://schemas.microsoft.com/office/powerpoint/2010/main" val="26390202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 SLIDE RIGHT CORNER IMAGE">
    <p:spTree>
      <p:nvGrpSpPr>
        <p:cNvPr id="1" name=""/>
        <p:cNvGrpSpPr/>
        <p:nvPr/>
      </p:nvGrpSpPr>
      <p:grpSpPr>
        <a:xfrm>
          <a:off x="0" y="0"/>
          <a:ext cx="0" cy="0"/>
          <a:chOff x="0" y="0"/>
          <a:chExt cx="0" cy="0"/>
        </a:xfrm>
      </p:grpSpPr>
      <p:sp>
        <p:nvSpPr>
          <p:cNvPr id="12" name="Picture Placeholder 15"/>
          <p:cNvSpPr>
            <a:spLocks noGrp="1"/>
          </p:cNvSpPr>
          <p:nvPr>
            <p:ph type="pic" sz="quarter" idx="13"/>
          </p:nvPr>
        </p:nvSpPr>
        <p:spPr>
          <a:xfrm>
            <a:off x="6735902" y="-18169"/>
            <a:ext cx="2424379" cy="5176330"/>
          </a:xfrm>
          <a:custGeom>
            <a:avLst/>
            <a:gdLst>
              <a:gd name="connsiteX0" fmla="*/ 0 w 4398264"/>
              <a:gd name="connsiteY0" fmla="*/ 6858000 h 6858000"/>
              <a:gd name="connsiteX1" fmla="*/ 1099566 w 4398264"/>
              <a:gd name="connsiteY1" fmla="*/ 0 h 6858000"/>
              <a:gd name="connsiteX2" fmla="*/ 3298698 w 4398264"/>
              <a:gd name="connsiteY2" fmla="*/ 0 h 6858000"/>
              <a:gd name="connsiteX3" fmla="*/ 4398264 w 4398264"/>
              <a:gd name="connsiteY3" fmla="*/ 6858000 h 6858000"/>
              <a:gd name="connsiteX4" fmla="*/ 0 w 4398264"/>
              <a:gd name="connsiteY4" fmla="*/ 6858000 h 6858000"/>
              <a:gd name="connsiteX0" fmla="*/ 0 w 3328416"/>
              <a:gd name="connsiteY0" fmla="*/ 6858000 h 6858000"/>
              <a:gd name="connsiteX1" fmla="*/ 1099566 w 3328416"/>
              <a:gd name="connsiteY1" fmla="*/ 0 h 6858000"/>
              <a:gd name="connsiteX2" fmla="*/ 3298698 w 3328416"/>
              <a:gd name="connsiteY2" fmla="*/ 0 h 6858000"/>
              <a:gd name="connsiteX3" fmla="*/ 3328416 w 3328416"/>
              <a:gd name="connsiteY3" fmla="*/ 6858000 h 6858000"/>
              <a:gd name="connsiteX4" fmla="*/ 0 w 3328416"/>
              <a:gd name="connsiteY4" fmla="*/ 6858000 h 6858000"/>
              <a:gd name="connsiteX0" fmla="*/ 0 w 3318063"/>
              <a:gd name="connsiteY0" fmla="*/ 6858000 h 6858000"/>
              <a:gd name="connsiteX1" fmla="*/ 1089213 w 3318063"/>
              <a:gd name="connsiteY1" fmla="*/ 0 h 6858000"/>
              <a:gd name="connsiteX2" fmla="*/ 3288345 w 3318063"/>
              <a:gd name="connsiteY2" fmla="*/ 0 h 6858000"/>
              <a:gd name="connsiteX3" fmla="*/ 3318063 w 3318063"/>
              <a:gd name="connsiteY3" fmla="*/ 6858000 h 6858000"/>
              <a:gd name="connsiteX4" fmla="*/ 0 w 3318063"/>
              <a:gd name="connsiteY4" fmla="*/ 6858000 h 6858000"/>
              <a:gd name="connsiteX0" fmla="*/ 0 w 3318063"/>
              <a:gd name="connsiteY0" fmla="*/ 6858000 h 6858000"/>
              <a:gd name="connsiteX1" fmla="*/ 1089213 w 3318063"/>
              <a:gd name="connsiteY1" fmla="*/ 0 h 6858000"/>
              <a:gd name="connsiteX2" fmla="*/ 3288346 w 3318063"/>
              <a:gd name="connsiteY2" fmla="*/ 0 h 6858000"/>
              <a:gd name="connsiteX3" fmla="*/ 3318063 w 3318063"/>
              <a:gd name="connsiteY3" fmla="*/ 6858000 h 6858000"/>
              <a:gd name="connsiteX4" fmla="*/ 0 w 3318063"/>
              <a:gd name="connsiteY4" fmla="*/ 6858000 h 6858000"/>
              <a:gd name="connsiteX0" fmla="*/ 0 w 3318063"/>
              <a:gd name="connsiteY0" fmla="*/ 6870700 h 6870700"/>
              <a:gd name="connsiteX1" fmla="*/ 1089213 w 3318063"/>
              <a:gd name="connsiteY1" fmla="*/ 12700 h 6870700"/>
              <a:gd name="connsiteX2" fmla="*/ 3315088 w 3318063"/>
              <a:gd name="connsiteY2" fmla="*/ 0 h 6870700"/>
              <a:gd name="connsiteX3" fmla="*/ 3318063 w 3318063"/>
              <a:gd name="connsiteY3" fmla="*/ 6870700 h 6870700"/>
              <a:gd name="connsiteX4" fmla="*/ 0 w 3318063"/>
              <a:gd name="connsiteY4" fmla="*/ 6870700 h 6870700"/>
              <a:gd name="connsiteX0" fmla="*/ 0 w 4147059"/>
              <a:gd name="connsiteY0" fmla="*/ 6819900 h 6870700"/>
              <a:gd name="connsiteX1" fmla="*/ 1918209 w 4147059"/>
              <a:gd name="connsiteY1" fmla="*/ 12700 h 6870700"/>
              <a:gd name="connsiteX2" fmla="*/ 4144084 w 4147059"/>
              <a:gd name="connsiteY2" fmla="*/ 0 h 6870700"/>
              <a:gd name="connsiteX3" fmla="*/ 4147059 w 4147059"/>
              <a:gd name="connsiteY3" fmla="*/ 6870700 h 6870700"/>
              <a:gd name="connsiteX4" fmla="*/ 0 w 4147059"/>
              <a:gd name="connsiteY4" fmla="*/ 6819900 h 6870700"/>
              <a:gd name="connsiteX0" fmla="*/ 0 w 4105202"/>
              <a:gd name="connsiteY0" fmla="*/ 6819900 h 6870700"/>
              <a:gd name="connsiteX1" fmla="*/ 1876352 w 4105202"/>
              <a:gd name="connsiteY1" fmla="*/ 12700 h 6870700"/>
              <a:gd name="connsiteX2" fmla="*/ 4102227 w 4105202"/>
              <a:gd name="connsiteY2" fmla="*/ 0 h 6870700"/>
              <a:gd name="connsiteX3" fmla="*/ 4105202 w 4105202"/>
              <a:gd name="connsiteY3" fmla="*/ 6870700 h 6870700"/>
              <a:gd name="connsiteX4" fmla="*/ 0 w 4105202"/>
              <a:gd name="connsiteY4" fmla="*/ 6819900 h 6870700"/>
              <a:gd name="connsiteX0" fmla="*/ 0 w 4105202"/>
              <a:gd name="connsiteY0" fmla="*/ 6819900 h 6857447"/>
              <a:gd name="connsiteX1" fmla="*/ 1876352 w 4105202"/>
              <a:gd name="connsiteY1" fmla="*/ 12700 h 6857447"/>
              <a:gd name="connsiteX2" fmla="*/ 4102227 w 4105202"/>
              <a:gd name="connsiteY2" fmla="*/ 0 h 6857447"/>
              <a:gd name="connsiteX3" fmla="*/ 4105202 w 4105202"/>
              <a:gd name="connsiteY3" fmla="*/ 6857447 h 6857447"/>
              <a:gd name="connsiteX4" fmla="*/ 0 w 4105202"/>
              <a:gd name="connsiteY4" fmla="*/ 6819900 h 6857447"/>
              <a:gd name="connsiteX0" fmla="*/ 0 w 4119155"/>
              <a:gd name="connsiteY0" fmla="*/ 6819900 h 6857447"/>
              <a:gd name="connsiteX1" fmla="*/ 1876352 w 4119155"/>
              <a:gd name="connsiteY1" fmla="*/ 12700 h 6857447"/>
              <a:gd name="connsiteX2" fmla="*/ 4102227 w 4119155"/>
              <a:gd name="connsiteY2" fmla="*/ 0 h 6857447"/>
              <a:gd name="connsiteX3" fmla="*/ 4119155 w 4119155"/>
              <a:gd name="connsiteY3" fmla="*/ 6857447 h 6857447"/>
              <a:gd name="connsiteX4" fmla="*/ 0 w 4119155"/>
              <a:gd name="connsiteY4" fmla="*/ 6819900 h 6857447"/>
              <a:gd name="connsiteX0" fmla="*/ 0 w 4119155"/>
              <a:gd name="connsiteY0" fmla="*/ 6819900 h 6857447"/>
              <a:gd name="connsiteX1" fmla="*/ 1876352 w 4119155"/>
              <a:gd name="connsiteY1" fmla="*/ 12700 h 6857447"/>
              <a:gd name="connsiteX2" fmla="*/ 4102227 w 4119155"/>
              <a:gd name="connsiteY2" fmla="*/ 0 h 6857447"/>
              <a:gd name="connsiteX3" fmla="*/ 4119155 w 4119155"/>
              <a:gd name="connsiteY3" fmla="*/ 6857447 h 6857447"/>
              <a:gd name="connsiteX4" fmla="*/ 0 w 4119155"/>
              <a:gd name="connsiteY4" fmla="*/ 6819900 h 6857447"/>
              <a:gd name="connsiteX0" fmla="*/ 0 w 4119155"/>
              <a:gd name="connsiteY0" fmla="*/ 6819900 h 6857447"/>
              <a:gd name="connsiteX1" fmla="*/ 1876352 w 4119155"/>
              <a:gd name="connsiteY1" fmla="*/ 12700 h 6857447"/>
              <a:gd name="connsiteX2" fmla="*/ 4102227 w 4119155"/>
              <a:gd name="connsiteY2" fmla="*/ 0 h 6857447"/>
              <a:gd name="connsiteX3" fmla="*/ 4119155 w 4119155"/>
              <a:gd name="connsiteY3" fmla="*/ 6857447 h 6857447"/>
              <a:gd name="connsiteX4" fmla="*/ 0 w 4119155"/>
              <a:gd name="connsiteY4" fmla="*/ 6819900 h 6857447"/>
              <a:gd name="connsiteX0" fmla="*/ 0 w 4119155"/>
              <a:gd name="connsiteY0" fmla="*/ 6819900 h 6830943"/>
              <a:gd name="connsiteX1" fmla="*/ 1876352 w 4119155"/>
              <a:gd name="connsiteY1" fmla="*/ 12700 h 6830943"/>
              <a:gd name="connsiteX2" fmla="*/ 4102227 w 4119155"/>
              <a:gd name="connsiteY2" fmla="*/ 0 h 6830943"/>
              <a:gd name="connsiteX3" fmla="*/ 4119155 w 4119155"/>
              <a:gd name="connsiteY3" fmla="*/ 6830943 h 6830943"/>
              <a:gd name="connsiteX4" fmla="*/ 0 w 4119155"/>
              <a:gd name="connsiteY4" fmla="*/ 6819900 h 6830943"/>
              <a:gd name="connsiteX0" fmla="*/ 0 w 4119155"/>
              <a:gd name="connsiteY0" fmla="*/ 6820453 h 6831496"/>
              <a:gd name="connsiteX1" fmla="*/ 1806590 w 4119155"/>
              <a:gd name="connsiteY1" fmla="*/ 0 h 6831496"/>
              <a:gd name="connsiteX2" fmla="*/ 4102227 w 4119155"/>
              <a:gd name="connsiteY2" fmla="*/ 553 h 6831496"/>
              <a:gd name="connsiteX3" fmla="*/ 4119155 w 4119155"/>
              <a:gd name="connsiteY3" fmla="*/ 6831496 h 6831496"/>
              <a:gd name="connsiteX4" fmla="*/ 0 w 4119155"/>
              <a:gd name="connsiteY4" fmla="*/ 6820453 h 6831496"/>
              <a:gd name="connsiteX0" fmla="*/ 0 w 4154224"/>
              <a:gd name="connsiteY0" fmla="*/ 6829910 h 6840953"/>
              <a:gd name="connsiteX1" fmla="*/ 1806590 w 4154224"/>
              <a:gd name="connsiteY1" fmla="*/ 9457 h 6840953"/>
              <a:gd name="connsiteX2" fmla="*/ 4154205 w 4154224"/>
              <a:gd name="connsiteY2" fmla="*/ 0 h 6840953"/>
              <a:gd name="connsiteX3" fmla="*/ 4119155 w 4154224"/>
              <a:gd name="connsiteY3" fmla="*/ 6840953 h 6840953"/>
              <a:gd name="connsiteX4" fmla="*/ 0 w 4154224"/>
              <a:gd name="connsiteY4" fmla="*/ 6829910 h 6840953"/>
              <a:gd name="connsiteX0" fmla="*/ 0 w 4180213"/>
              <a:gd name="connsiteY0" fmla="*/ 6849929 h 6849929"/>
              <a:gd name="connsiteX1" fmla="*/ 1832579 w 4180213"/>
              <a:gd name="connsiteY1" fmla="*/ 9457 h 6849929"/>
              <a:gd name="connsiteX2" fmla="*/ 4180194 w 4180213"/>
              <a:gd name="connsiteY2" fmla="*/ 0 h 6849929"/>
              <a:gd name="connsiteX3" fmla="*/ 4145144 w 4180213"/>
              <a:gd name="connsiteY3" fmla="*/ 6840953 h 6849929"/>
              <a:gd name="connsiteX4" fmla="*/ 0 w 4180213"/>
              <a:gd name="connsiteY4" fmla="*/ 6849929 h 6849929"/>
              <a:gd name="connsiteX0" fmla="*/ 0 w 4180223"/>
              <a:gd name="connsiteY0" fmla="*/ 6849929 h 6850963"/>
              <a:gd name="connsiteX1" fmla="*/ 1832579 w 4180223"/>
              <a:gd name="connsiteY1" fmla="*/ 9457 h 6850963"/>
              <a:gd name="connsiteX2" fmla="*/ 4180194 w 4180223"/>
              <a:gd name="connsiteY2" fmla="*/ 0 h 6850963"/>
              <a:gd name="connsiteX3" fmla="*/ 4158140 w 4180223"/>
              <a:gd name="connsiteY3" fmla="*/ 6850963 h 6850963"/>
              <a:gd name="connsiteX4" fmla="*/ 0 w 4180223"/>
              <a:gd name="connsiteY4" fmla="*/ 6849929 h 6850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0223" h="6850963">
                <a:moveTo>
                  <a:pt x="0" y="6849929"/>
                </a:moveTo>
                <a:lnTo>
                  <a:pt x="1832579" y="9457"/>
                </a:lnTo>
                <a:lnTo>
                  <a:pt x="4180194" y="0"/>
                </a:lnTo>
                <a:cubicBezTo>
                  <a:pt x="4181186" y="2290233"/>
                  <a:pt x="4157148" y="4560730"/>
                  <a:pt x="4158140" y="6850963"/>
                </a:cubicBezTo>
                <a:lnTo>
                  <a:pt x="0" y="6849929"/>
                </a:lnTo>
                <a:close/>
              </a:path>
            </a:pathLst>
          </a:custGeom>
        </p:spPr>
        <p:txBody>
          <a:bodyPr/>
          <a:lstStyle>
            <a:lvl1pPr marL="0" indent="0">
              <a:buNone/>
              <a:defRPr/>
            </a:lvl1pPr>
          </a:lstStyle>
          <a:p>
            <a:r>
              <a:rPr lang="en-US"/>
              <a:t>Click icon to add picture</a:t>
            </a:r>
            <a:endParaRPr lang="nl-BE" dirty="0"/>
          </a:p>
        </p:txBody>
      </p:sp>
      <p:sp>
        <p:nvSpPr>
          <p:cNvPr id="2" name="Title 1"/>
          <p:cNvSpPr>
            <a:spLocks noGrp="1"/>
          </p:cNvSpPr>
          <p:nvPr>
            <p:ph type="title" hasCustomPrompt="1"/>
          </p:nvPr>
        </p:nvSpPr>
        <p:spPr>
          <a:xfrm>
            <a:off x="628650" y="273847"/>
            <a:ext cx="6000750" cy="994172"/>
          </a:xfrm>
        </p:spPr>
        <p:txBody>
          <a:bodyPr/>
          <a:lstStyle>
            <a:lvl1pPr>
              <a:defRPr sz="2400"/>
            </a:lvl1pPr>
          </a:lstStyle>
          <a:p>
            <a:r>
              <a:rPr lang="en-US" dirty="0"/>
              <a:t>CLICK TO EDIT MASTER TITLE STYLE</a:t>
            </a:r>
            <a:endParaRPr lang="nl-BE" dirty="0"/>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87854" y="377006"/>
            <a:ext cx="967091" cy="367130"/>
          </a:xfrm>
          <a:prstGeom prst="rect">
            <a:avLst/>
          </a:prstGeom>
        </p:spPr>
      </p:pic>
      <p:sp>
        <p:nvSpPr>
          <p:cNvPr id="14" name="Content Placeholder 2"/>
          <p:cNvSpPr>
            <a:spLocks noGrp="1"/>
          </p:cNvSpPr>
          <p:nvPr>
            <p:ph idx="1"/>
          </p:nvPr>
        </p:nvSpPr>
        <p:spPr>
          <a:xfrm>
            <a:off x="942974" y="1383049"/>
            <a:ext cx="5572125" cy="2624598"/>
          </a:xfrm>
        </p:spPr>
        <p:txBody>
          <a:bodyPr/>
          <a:lstStyle>
            <a:lvl1pPr algn="l">
              <a:defRPr>
                <a:latin typeface="Gill Sans MT" panose="020B0502020104020203" pitchFamily="34" charset="0"/>
              </a:defRPr>
            </a:lvl1pPr>
            <a:lvl2pPr algn="l">
              <a:defRPr>
                <a:latin typeface="Gill Sans MT" panose="020B0502020104020203" pitchFamily="34" charset="0"/>
              </a:defRPr>
            </a:lvl2pPr>
            <a:lvl3pPr algn="l">
              <a:defRPr>
                <a:latin typeface="Gill Sans MT" panose="020B0502020104020203" pitchFamily="34" charset="0"/>
              </a:defRPr>
            </a:lvl3pPr>
            <a:lvl4pPr algn="l">
              <a:defRPr>
                <a:latin typeface="Gill Sans MT" panose="020B0502020104020203" pitchFamily="34" charset="0"/>
              </a:defRPr>
            </a:lvl4pPr>
            <a:lvl5pPr algn="l">
              <a:defRPr>
                <a:latin typeface="Gill Sans MT" panose="020B05020201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cxnSp>
        <p:nvCxnSpPr>
          <p:cNvPr id="16" name="Straight Connector 15"/>
          <p:cNvCxnSpPr/>
          <p:nvPr userDrawn="1"/>
        </p:nvCxnSpPr>
        <p:spPr>
          <a:xfrm>
            <a:off x="769795" y="1476067"/>
            <a:ext cx="0" cy="972000"/>
          </a:xfrm>
          <a:prstGeom prst="line">
            <a:avLst/>
          </a:prstGeom>
          <a:ln w="38100">
            <a:solidFill>
              <a:srgbClr val="EF463C"/>
            </a:solidFill>
          </a:ln>
          <a:effectLst/>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4" hasCustomPrompt="1"/>
          </p:nvPr>
        </p:nvSpPr>
        <p:spPr>
          <a:xfrm>
            <a:off x="761089" y="4364834"/>
            <a:ext cx="2843213" cy="642938"/>
          </a:xfrm>
          <a:ln/>
        </p:spPr>
        <p:style>
          <a:lnRef idx="3">
            <a:schemeClr val="lt1"/>
          </a:lnRef>
          <a:fillRef idx="1">
            <a:schemeClr val="accent1"/>
          </a:fillRef>
          <a:effectRef idx="1">
            <a:schemeClr val="accent1"/>
          </a:effectRef>
          <a:fontRef idx="none"/>
        </p:style>
        <p:txBody>
          <a:bodyPr>
            <a:noAutofit/>
          </a:bodyPr>
          <a:lstStyle>
            <a:lvl1pPr marL="79439" indent="0" algn="l">
              <a:lnSpc>
                <a:spcPct val="100000"/>
              </a:lnSpc>
              <a:spcBef>
                <a:spcPts val="441"/>
              </a:spcBef>
              <a:spcAft>
                <a:spcPts val="441"/>
              </a:spcAft>
              <a:buNone/>
              <a:defRPr sz="1324" b="0" cap="none" spc="0" baseline="0">
                <a:ln w="0"/>
                <a:solidFill>
                  <a:schemeClr val="bg1"/>
                </a:solidFill>
                <a:effectLst>
                  <a:outerShdw blurRad="38100" dist="19050" dir="2700000" algn="tl" rotWithShape="0">
                    <a:schemeClr val="dk1">
                      <a:alpha val="40000"/>
                    </a:schemeClr>
                  </a:outerShdw>
                </a:effectLst>
              </a:defRPr>
            </a:lvl1pPr>
          </a:lstStyle>
          <a:p>
            <a:pPr lvl="0"/>
            <a:r>
              <a:rPr lang="nl-BE" dirty="0"/>
              <a:t>CLICK HERE TO ADD MASTER STYLE TEXT</a:t>
            </a:r>
          </a:p>
        </p:txBody>
      </p:sp>
      <p:sp>
        <p:nvSpPr>
          <p:cNvPr id="19" name="Text Placeholder 7"/>
          <p:cNvSpPr>
            <a:spLocks noGrp="1"/>
          </p:cNvSpPr>
          <p:nvPr>
            <p:ph type="body" sz="quarter" idx="15" hasCustomPrompt="1"/>
          </p:nvPr>
        </p:nvSpPr>
        <p:spPr>
          <a:xfrm>
            <a:off x="4347251" y="4364834"/>
            <a:ext cx="2843213" cy="642938"/>
          </a:xfrm>
          <a:ln>
            <a:solidFill>
              <a:schemeClr val="accent1"/>
            </a:solidFill>
          </a:ln>
        </p:spPr>
        <p:style>
          <a:lnRef idx="3">
            <a:schemeClr val="lt1"/>
          </a:lnRef>
          <a:fillRef idx="1">
            <a:schemeClr val="accent1"/>
          </a:fillRef>
          <a:effectRef idx="1">
            <a:schemeClr val="accent1"/>
          </a:effectRef>
          <a:fontRef idx="none"/>
        </p:style>
        <p:txBody>
          <a:bodyPr>
            <a:noAutofit/>
          </a:bodyPr>
          <a:lstStyle>
            <a:lvl1pPr marL="79439" indent="0" algn="l">
              <a:lnSpc>
                <a:spcPct val="100000"/>
              </a:lnSpc>
              <a:spcBef>
                <a:spcPts val="0"/>
              </a:spcBef>
              <a:buNone/>
              <a:defRPr sz="1324" baseline="0">
                <a:solidFill>
                  <a:schemeClr val="bg1"/>
                </a:solidFill>
              </a:defRPr>
            </a:lvl1pPr>
          </a:lstStyle>
          <a:p>
            <a:pPr lvl="0"/>
            <a:r>
              <a:rPr lang="nl-BE" dirty="0"/>
              <a:t>CLICK HERE TO ADD MASTER STYLE TEXT</a:t>
            </a:r>
          </a:p>
        </p:txBody>
      </p:sp>
      <p:sp>
        <p:nvSpPr>
          <p:cNvPr id="18" name="Slide Number Placeholder 5"/>
          <p:cNvSpPr>
            <a:spLocks noGrp="1"/>
          </p:cNvSpPr>
          <p:nvPr>
            <p:ph type="sldNum" sz="quarter" idx="4"/>
          </p:nvPr>
        </p:nvSpPr>
        <p:spPr>
          <a:xfrm>
            <a:off x="26779" y="4799988"/>
            <a:ext cx="2057400" cy="273844"/>
          </a:xfrm>
          <a:prstGeom prst="rect">
            <a:avLst/>
          </a:prstGeom>
        </p:spPr>
        <p:txBody>
          <a:bodyPr vert="horz" lIns="91440" tIns="45720" rIns="91440" bIns="45720" rtlCol="0" anchor="ctr"/>
          <a:lstStyle>
            <a:lvl1pPr algn="l">
              <a:defRPr sz="883" b="0">
                <a:solidFill>
                  <a:schemeClr val="tx2"/>
                </a:solidFill>
              </a:defRPr>
            </a:lvl1pPr>
          </a:lstStyle>
          <a:p>
            <a:fld id="{1C96AA6D-8347-412D-BE88-10FF9D73003A}" type="slidenum">
              <a:rPr lang="nl-BE" smtClean="0"/>
              <a:pPr/>
              <a:t>‹#›</a:t>
            </a:fld>
            <a:endParaRPr lang="nl-BE" dirty="0"/>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95749" y="4525757"/>
            <a:ext cx="548251" cy="548076"/>
          </a:xfrm>
          <a:prstGeom prst="rect">
            <a:avLst/>
          </a:prstGeom>
        </p:spPr>
      </p:pic>
      <p:pic>
        <p:nvPicPr>
          <p:cNvPr id="20" name="Picture 1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151" y="-274"/>
            <a:ext cx="329643" cy="803226"/>
          </a:xfrm>
          <a:prstGeom prst="rect">
            <a:avLst/>
          </a:prstGeom>
        </p:spPr>
      </p:pic>
    </p:spTree>
    <p:extLst>
      <p:ext uri="{BB962C8B-B14F-4D97-AF65-F5344CB8AC3E}">
        <p14:creationId xmlns:p14="http://schemas.microsoft.com/office/powerpoint/2010/main" val="3683671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 SLIDE LEFT CORNER IMAG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4120" y="-7933"/>
            <a:ext cx="2758365" cy="5164750"/>
          </a:xfrm>
          <a:custGeom>
            <a:avLst/>
            <a:gdLst>
              <a:gd name="connsiteX0" fmla="*/ 0 w 3941763"/>
              <a:gd name="connsiteY0" fmla="*/ 6858000 h 6858000"/>
              <a:gd name="connsiteX1" fmla="*/ 985441 w 3941763"/>
              <a:gd name="connsiteY1" fmla="*/ 0 h 6858000"/>
              <a:gd name="connsiteX2" fmla="*/ 2956322 w 3941763"/>
              <a:gd name="connsiteY2" fmla="*/ 0 h 6858000"/>
              <a:gd name="connsiteX3" fmla="*/ 3941763 w 3941763"/>
              <a:gd name="connsiteY3" fmla="*/ 6858000 h 6858000"/>
              <a:gd name="connsiteX4" fmla="*/ 0 w 3941763"/>
              <a:gd name="connsiteY4" fmla="*/ 6858000 h 6858000"/>
              <a:gd name="connsiteX0" fmla="*/ 0 w 3986131"/>
              <a:gd name="connsiteY0" fmla="*/ 6858000 h 6858000"/>
              <a:gd name="connsiteX1" fmla="*/ 985441 w 3986131"/>
              <a:gd name="connsiteY1" fmla="*/ 0 h 6858000"/>
              <a:gd name="connsiteX2" fmla="*/ 3986131 w 3986131"/>
              <a:gd name="connsiteY2" fmla="*/ 0 h 6858000"/>
              <a:gd name="connsiteX3" fmla="*/ 3941763 w 3986131"/>
              <a:gd name="connsiteY3" fmla="*/ 6858000 h 6858000"/>
              <a:gd name="connsiteX4" fmla="*/ 0 w 3986131"/>
              <a:gd name="connsiteY4" fmla="*/ 6858000 h 6858000"/>
              <a:gd name="connsiteX0" fmla="*/ 0 w 3986131"/>
              <a:gd name="connsiteY0" fmla="*/ 6858000 h 6858000"/>
              <a:gd name="connsiteX1" fmla="*/ 985441 w 3986131"/>
              <a:gd name="connsiteY1" fmla="*/ 0 h 6858000"/>
              <a:gd name="connsiteX2" fmla="*/ 3986131 w 3986131"/>
              <a:gd name="connsiteY2" fmla="*/ 0 h 6858000"/>
              <a:gd name="connsiteX3" fmla="*/ 2681134 w 3986131"/>
              <a:gd name="connsiteY3" fmla="*/ 6858000 h 6858000"/>
              <a:gd name="connsiteX4" fmla="*/ 0 w 3986131"/>
              <a:gd name="connsiteY4" fmla="*/ 6858000 h 6858000"/>
              <a:gd name="connsiteX0" fmla="*/ 0 w 3986131"/>
              <a:gd name="connsiteY0" fmla="*/ 6858000 h 6858000"/>
              <a:gd name="connsiteX1" fmla="*/ 26653 w 3986131"/>
              <a:gd name="connsiteY1" fmla="*/ 17755 h 6858000"/>
              <a:gd name="connsiteX2" fmla="*/ 3986131 w 3986131"/>
              <a:gd name="connsiteY2" fmla="*/ 0 h 6858000"/>
              <a:gd name="connsiteX3" fmla="*/ 2681134 w 3986131"/>
              <a:gd name="connsiteY3" fmla="*/ 6858000 h 6858000"/>
              <a:gd name="connsiteX4" fmla="*/ 0 w 3986131"/>
              <a:gd name="connsiteY4" fmla="*/ 6858000 h 6858000"/>
              <a:gd name="connsiteX0" fmla="*/ 35491 w 3959478"/>
              <a:gd name="connsiteY0" fmla="*/ 6858000 h 6858000"/>
              <a:gd name="connsiteX1" fmla="*/ 0 w 3959478"/>
              <a:gd name="connsiteY1" fmla="*/ 17755 h 6858000"/>
              <a:gd name="connsiteX2" fmla="*/ 3959478 w 3959478"/>
              <a:gd name="connsiteY2" fmla="*/ 0 h 6858000"/>
              <a:gd name="connsiteX3" fmla="*/ 2654481 w 3959478"/>
              <a:gd name="connsiteY3" fmla="*/ 6858000 h 6858000"/>
              <a:gd name="connsiteX4" fmla="*/ 35491 w 3959478"/>
              <a:gd name="connsiteY4" fmla="*/ 6858000 h 6858000"/>
              <a:gd name="connsiteX0" fmla="*/ 53246 w 3977233"/>
              <a:gd name="connsiteY0" fmla="*/ 6858000 h 6858000"/>
              <a:gd name="connsiteX1" fmla="*/ 0 w 3977233"/>
              <a:gd name="connsiteY1" fmla="*/ 17755 h 6858000"/>
              <a:gd name="connsiteX2" fmla="*/ 3977233 w 3977233"/>
              <a:gd name="connsiteY2" fmla="*/ 0 h 6858000"/>
              <a:gd name="connsiteX3" fmla="*/ 2672236 w 3977233"/>
              <a:gd name="connsiteY3" fmla="*/ 6858000 h 6858000"/>
              <a:gd name="connsiteX4" fmla="*/ 53246 w 3977233"/>
              <a:gd name="connsiteY4" fmla="*/ 6858000 h 6858000"/>
              <a:gd name="connsiteX0" fmla="*/ 53246 w 3977233"/>
              <a:gd name="connsiteY0" fmla="*/ 6858000 h 6858000"/>
              <a:gd name="connsiteX1" fmla="*/ 0 w 3977233"/>
              <a:gd name="connsiteY1" fmla="*/ 17755 h 6858000"/>
              <a:gd name="connsiteX2" fmla="*/ 3977233 w 3977233"/>
              <a:gd name="connsiteY2" fmla="*/ 0 h 6858000"/>
              <a:gd name="connsiteX3" fmla="*/ 2672236 w 3977233"/>
              <a:gd name="connsiteY3" fmla="*/ 6858000 h 6858000"/>
              <a:gd name="connsiteX4" fmla="*/ 53246 w 3977233"/>
              <a:gd name="connsiteY4" fmla="*/ 6858000 h 6858000"/>
              <a:gd name="connsiteX0" fmla="*/ 8857 w 3977233"/>
              <a:gd name="connsiteY0" fmla="*/ 6875755 h 6875755"/>
              <a:gd name="connsiteX1" fmla="*/ 0 w 3977233"/>
              <a:gd name="connsiteY1" fmla="*/ 17755 h 6875755"/>
              <a:gd name="connsiteX2" fmla="*/ 3977233 w 3977233"/>
              <a:gd name="connsiteY2" fmla="*/ 0 h 6875755"/>
              <a:gd name="connsiteX3" fmla="*/ 2672236 w 3977233"/>
              <a:gd name="connsiteY3" fmla="*/ 6858000 h 6875755"/>
              <a:gd name="connsiteX4" fmla="*/ 8857 w 3977233"/>
              <a:gd name="connsiteY4" fmla="*/ 6875755 h 6875755"/>
              <a:gd name="connsiteX0" fmla="*/ 8857 w 3977233"/>
              <a:gd name="connsiteY0" fmla="*/ 6875755 h 6875755"/>
              <a:gd name="connsiteX1" fmla="*/ 0 w 3977233"/>
              <a:gd name="connsiteY1" fmla="*/ 8877 h 6875755"/>
              <a:gd name="connsiteX2" fmla="*/ 3977233 w 3977233"/>
              <a:gd name="connsiteY2" fmla="*/ 0 h 6875755"/>
              <a:gd name="connsiteX3" fmla="*/ 2672236 w 3977233"/>
              <a:gd name="connsiteY3" fmla="*/ 6858000 h 6875755"/>
              <a:gd name="connsiteX4" fmla="*/ 8857 w 3977233"/>
              <a:gd name="connsiteY4" fmla="*/ 6875755 h 6875755"/>
              <a:gd name="connsiteX0" fmla="*/ 8857 w 3977233"/>
              <a:gd name="connsiteY0" fmla="*/ 6875755 h 6875755"/>
              <a:gd name="connsiteX1" fmla="*/ 0 w 3977233"/>
              <a:gd name="connsiteY1" fmla="*/ 8877 h 6875755"/>
              <a:gd name="connsiteX2" fmla="*/ 3977233 w 3977233"/>
              <a:gd name="connsiteY2" fmla="*/ 0 h 6875755"/>
              <a:gd name="connsiteX3" fmla="*/ 2192842 w 3977233"/>
              <a:gd name="connsiteY3" fmla="*/ 6866878 h 6875755"/>
              <a:gd name="connsiteX4" fmla="*/ 8857 w 3977233"/>
              <a:gd name="connsiteY4" fmla="*/ 6875755 h 6875755"/>
              <a:gd name="connsiteX0" fmla="*/ 680 w 3969056"/>
              <a:gd name="connsiteY0" fmla="*/ 6886334 h 6886334"/>
              <a:gd name="connsiteX1" fmla="*/ 2570 w 3969056"/>
              <a:gd name="connsiteY1" fmla="*/ 0 h 6886334"/>
              <a:gd name="connsiteX2" fmla="*/ 3969056 w 3969056"/>
              <a:gd name="connsiteY2" fmla="*/ 10579 h 6886334"/>
              <a:gd name="connsiteX3" fmla="*/ 2184665 w 3969056"/>
              <a:gd name="connsiteY3" fmla="*/ 6877457 h 6886334"/>
              <a:gd name="connsiteX4" fmla="*/ 680 w 3969056"/>
              <a:gd name="connsiteY4" fmla="*/ 6886334 h 6886334"/>
              <a:gd name="connsiteX0" fmla="*/ 680 w 3969056"/>
              <a:gd name="connsiteY0" fmla="*/ 6886334 h 6886334"/>
              <a:gd name="connsiteX1" fmla="*/ 2570 w 3969056"/>
              <a:gd name="connsiteY1" fmla="*/ 0 h 6886334"/>
              <a:gd name="connsiteX2" fmla="*/ 3969056 w 3969056"/>
              <a:gd name="connsiteY2" fmla="*/ 851 h 6886334"/>
              <a:gd name="connsiteX3" fmla="*/ 2184665 w 3969056"/>
              <a:gd name="connsiteY3" fmla="*/ 6877457 h 6886334"/>
              <a:gd name="connsiteX4" fmla="*/ 680 w 3969056"/>
              <a:gd name="connsiteY4" fmla="*/ 6886334 h 6886334"/>
              <a:gd name="connsiteX0" fmla="*/ 19605 w 3987981"/>
              <a:gd name="connsiteY0" fmla="*/ 6885483 h 6885483"/>
              <a:gd name="connsiteX1" fmla="*/ 0 w 3987981"/>
              <a:gd name="connsiteY1" fmla="*/ 18605 h 6885483"/>
              <a:gd name="connsiteX2" fmla="*/ 3987981 w 3987981"/>
              <a:gd name="connsiteY2" fmla="*/ 0 h 6885483"/>
              <a:gd name="connsiteX3" fmla="*/ 2203590 w 3987981"/>
              <a:gd name="connsiteY3" fmla="*/ 6876606 h 6885483"/>
              <a:gd name="connsiteX4" fmla="*/ 19605 w 3987981"/>
              <a:gd name="connsiteY4" fmla="*/ 6885483 h 6885483"/>
              <a:gd name="connsiteX0" fmla="*/ 19606 w 3987981"/>
              <a:gd name="connsiteY0" fmla="*/ 6885483 h 6885483"/>
              <a:gd name="connsiteX1" fmla="*/ 0 w 3987981"/>
              <a:gd name="connsiteY1" fmla="*/ 18605 h 6885483"/>
              <a:gd name="connsiteX2" fmla="*/ 3987981 w 3987981"/>
              <a:gd name="connsiteY2" fmla="*/ 0 h 6885483"/>
              <a:gd name="connsiteX3" fmla="*/ 2203590 w 3987981"/>
              <a:gd name="connsiteY3" fmla="*/ 6876606 h 6885483"/>
              <a:gd name="connsiteX4" fmla="*/ 19606 w 3987981"/>
              <a:gd name="connsiteY4" fmla="*/ 6885483 h 6885483"/>
              <a:gd name="connsiteX0" fmla="*/ 19606 w 3987981"/>
              <a:gd name="connsiteY0" fmla="*/ 6886333 h 6886333"/>
              <a:gd name="connsiteX1" fmla="*/ 0 w 3987981"/>
              <a:gd name="connsiteY1" fmla="*/ 0 h 6886333"/>
              <a:gd name="connsiteX2" fmla="*/ 3987981 w 3987981"/>
              <a:gd name="connsiteY2" fmla="*/ 850 h 6886333"/>
              <a:gd name="connsiteX3" fmla="*/ 2203590 w 3987981"/>
              <a:gd name="connsiteY3" fmla="*/ 6877456 h 6886333"/>
              <a:gd name="connsiteX4" fmla="*/ 19606 w 3987981"/>
              <a:gd name="connsiteY4" fmla="*/ 6886333 h 6886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7981" h="6886333">
                <a:moveTo>
                  <a:pt x="19606" y="6886333"/>
                </a:moveTo>
                <a:cubicBezTo>
                  <a:pt x="16654" y="4600333"/>
                  <a:pt x="2952" y="2286000"/>
                  <a:pt x="0" y="0"/>
                </a:cubicBezTo>
                <a:lnTo>
                  <a:pt x="3987981" y="850"/>
                </a:lnTo>
                <a:lnTo>
                  <a:pt x="2203590" y="6877456"/>
                </a:lnTo>
                <a:lnTo>
                  <a:pt x="19606" y="6886333"/>
                </a:lnTo>
                <a:close/>
              </a:path>
            </a:pathLst>
          </a:custGeom>
        </p:spPr>
        <p:txBody>
          <a:bodyPr/>
          <a:lstStyle/>
          <a:p>
            <a:r>
              <a:rPr lang="en-US"/>
              <a:t>Click icon to add picture</a:t>
            </a:r>
            <a:endParaRPr lang="nl-BE"/>
          </a:p>
        </p:txBody>
      </p:sp>
      <p:sp>
        <p:nvSpPr>
          <p:cNvPr id="2" name="Title 1"/>
          <p:cNvSpPr>
            <a:spLocks noGrp="1"/>
          </p:cNvSpPr>
          <p:nvPr>
            <p:ph type="title" hasCustomPrompt="1"/>
          </p:nvPr>
        </p:nvSpPr>
        <p:spPr>
          <a:xfrm>
            <a:off x="2789811" y="460281"/>
            <a:ext cx="5260170" cy="994172"/>
          </a:xfrm>
        </p:spPr>
        <p:txBody>
          <a:bodyPr/>
          <a:lstStyle>
            <a:lvl1pPr>
              <a:defRPr sz="2400">
                <a:latin typeface="Gill Sans MT" panose="020B0502020104020203" pitchFamily="34" charset="0"/>
              </a:defRPr>
            </a:lvl1pPr>
          </a:lstStyle>
          <a:p>
            <a:r>
              <a:rPr lang="en-US" dirty="0"/>
              <a:t>CLICK TO EDIT MASTER TITLE STYLE</a:t>
            </a:r>
            <a:endParaRPr lang="nl-BE" dirty="0"/>
          </a:p>
        </p:txBody>
      </p:sp>
      <p:sp>
        <p:nvSpPr>
          <p:cNvPr id="3" name="Content Placeholder 2"/>
          <p:cNvSpPr>
            <a:spLocks noGrp="1"/>
          </p:cNvSpPr>
          <p:nvPr>
            <p:ph idx="1"/>
          </p:nvPr>
        </p:nvSpPr>
        <p:spPr>
          <a:xfrm>
            <a:off x="3079977" y="1570898"/>
            <a:ext cx="4970004" cy="2538001"/>
          </a:xfrm>
        </p:spPr>
        <p:txBody>
          <a:bodyPr/>
          <a:lstStyle>
            <a:lvl1pPr algn="l">
              <a:defRPr>
                <a:latin typeface="Gill Sans MT" panose="020B0502020104020203" pitchFamily="34" charset="0"/>
              </a:defRPr>
            </a:lvl1pPr>
            <a:lvl2pPr algn="l">
              <a:defRPr>
                <a:latin typeface="Gill Sans MT" panose="020B0502020104020203" pitchFamily="34" charset="0"/>
              </a:defRPr>
            </a:lvl2pPr>
            <a:lvl3pPr algn="l">
              <a:defRPr>
                <a:latin typeface="Gill Sans MT" panose="020B0502020104020203" pitchFamily="34" charset="0"/>
              </a:defRPr>
            </a:lvl3pPr>
            <a:lvl4pPr algn="l">
              <a:defRPr>
                <a:latin typeface="Gill Sans MT" panose="020B0502020104020203" pitchFamily="34" charset="0"/>
              </a:defRPr>
            </a:lvl4pPr>
            <a:lvl5pPr algn="l">
              <a:defRPr>
                <a:latin typeface="Gill Sans MT" panose="020B05020201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cxnSp>
        <p:nvCxnSpPr>
          <p:cNvPr id="10" name="Straight Connector 9"/>
          <p:cNvCxnSpPr/>
          <p:nvPr userDrawn="1"/>
        </p:nvCxnSpPr>
        <p:spPr>
          <a:xfrm>
            <a:off x="2911042" y="1664991"/>
            <a:ext cx="0" cy="972000"/>
          </a:xfrm>
          <a:prstGeom prst="line">
            <a:avLst/>
          </a:prstGeom>
          <a:ln w="38100">
            <a:solidFill>
              <a:srgbClr val="EF463C"/>
            </a:solidFill>
          </a:ln>
          <a:effectLst/>
        </p:spPr>
        <p:style>
          <a:lnRef idx="1">
            <a:schemeClr val="accent1"/>
          </a:lnRef>
          <a:fillRef idx="0">
            <a:schemeClr val="accent1"/>
          </a:fillRef>
          <a:effectRef idx="0">
            <a:schemeClr val="accent1"/>
          </a:effectRef>
          <a:fontRef idx="minor">
            <a:schemeClr val="tx1"/>
          </a:fontRef>
        </p:style>
      </p:cxnSp>
      <p:sp>
        <p:nvSpPr>
          <p:cNvPr id="11" name="Slide Number Placeholder 5"/>
          <p:cNvSpPr>
            <a:spLocks noGrp="1"/>
          </p:cNvSpPr>
          <p:nvPr>
            <p:ph type="sldNum" sz="quarter" idx="4"/>
          </p:nvPr>
        </p:nvSpPr>
        <p:spPr>
          <a:xfrm>
            <a:off x="26779" y="4799988"/>
            <a:ext cx="2057400" cy="273844"/>
          </a:xfrm>
          <a:prstGeom prst="rect">
            <a:avLst/>
          </a:prstGeom>
        </p:spPr>
        <p:txBody>
          <a:bodyPr vert="horz" lIns="91440" tIns="45720" rIns="91440" bIns="45720" rtlCol="0" anchor="ctr"/>
          <a:lstStyle>
            <a:lvl1pPr algn="l">
              <a:defRPr sz="883" b="0">
                <a:solidFill>
                  <a:schemeClr val="tx2"/>
                </a:solidFill>
              </a:defRPr>
            </a:lvl1pPr>
          </a:lstStyle>
          <a:p>
            <a:fld id="{1C96AA6D-8347-412D-BE88-10FF9D73003A}" type="slidenum">
              <a:rPr lang="nl-BE" smtClean="0"/>
              <a:pPr/>
              <a:t>‹#›</a:t>
            </a:fld>
            <a:endParaRPr lang="nl-BE"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96301" y="2975298"/>
            <a:ext cx="672378" cy="2181631"/>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95749" y="4525755"/>
            <a:ext cx="548251" cy="548077"/>
          </a:xfrm>
          <a:prstGeom prst="rect">
            <a:avLst/>
          </a:prstGeom>
        </p:spPr>
      </p:pic>
    </p:spTree>
    <p:extLst>
      <p:ext uri="{BB962C8B-B14F-4D97-AF65-F5344CB8AC3E}">
        <p14:creationId xmlns:p14="http://schemas.microsoft.com/office/powerpoint/2010/main" val="2298523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CENTER + TWO COLUMNS">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628652" y="273847"/>
            <a:ext cx="7000875" cy="994172"/>
          </a:xfrm>
        </p:spPr>
        <p:txBody>
          <a:bodyPr/>
          <a:lstStyle>
            <a:lvl1pPr>
              <a:defRPr sz="2400"/>
            </a:lvl1pPr>
          </a:lstStyle>
          <a:p>
            <a:r>
              <a:rPr lang="en-US" dirty="0"/>
              <a:t>CLICK TO EDIT MASTER TITLE STYLE</a:t>
            </a:r>
            <a:endParaRPr lang="nl-BE" dirty="0"/>
          </a:p>
        </p:txBody>
      </p:sp>
      <p:sp>
        <p:nvSpPr>
          <p:cNvPr id="11" name="Trapezoid 10"/>
          <p:cNvSpPr/>
          <p:nvPr userDrawn="1"/>
        </p:nvSpPr>
        <p:spPr>
          <a:xfrm flipV="1">
            <a:off x="2" y="1413437"/>
            <a:ext cx="4068192" cy="1915200"/>
          </a:xfrm>
          <a:custGeom>
            <a:avLst/>
            <a:gdLst>
              <a:gd name="connsiteX0" fmla="*/ 0 w 4216893"/>
              <a:gd name="connsiteY0" fmla="*/ 2432484 h 2432484"/>
              <a:gd name="connsiteX1" fmla="*/ 608121 w 4216893"/>
              <a:gd name="connsiteY1" fmla="*/ 0 h 2432484"/>
              <a:gd name="connsiteX2" fmla="*/ 3608772 w 4216893"/>
              <a:gd name="connsiteY2" fmla="*/ 0 h 2432484"/>
              <a:gd name="connsiteX3" fmla="*/ 4216893 w 4216893"/>
              <a:gd name="connsiteY3" fmla="*/ 2432484 h 2432484"/>
              <a:gd name="connsiteX4" fmla="*/ 0 w 4216893"/>
              <a:gd name="connsiteY4" fmla="*/ 2432484 h 2432484"/>
              <a:gd name="connsiteX0" fmla="*/ 0 w 4216893"/>
              <a:gd name="connsiteY0" fmla="*/ 2432484 h 2432484"/>
              <a:gd name="connsiteX1" fmla="*/ 4440 w 4216893"/>
              <a:gd name="connsiteY1" fmla="*/ 0 h 2432484"/>
              <a:gd name="connsiteX2" fmla="*/ 3608772 w 4216893"/>
              <a:gd name="connsiteY2" fmla="*/ 0 h 2432484"/>
              <a:gd name="connsiteX3" fmla="*/ 4216893 w 4216893"/>
              <a:gd name="connsiteY3" fmla="*/ 2432484 h 2432484"/>
              <a:gd name="connsiteX4" fmla="*/ 0 w 4216893"/>
              <a:gd name="connsiteY4" fmla="*/ 2432484 h 2432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6893" h="2432484">
                <a:moveTo>
                  <a:pt x="0" y="2432484"/>
                </a:moveTo>
                <a:lnTo>
                  <a:pt x="4440" y="0"/>
                </a:lnTo>
                <a:lnTo>
                  <a:pt x="3608772" y="0"/>
                </a:lnTo>
                <a:lnTo>
                  <a:pt x="4216893" y="2432484"/>
                </a:lnTo>
                <a:lnTo>
                  <a:pt x="0" y="2432484"/>
                </a:lnTo>
                <a:close/>
              </a:path>
            </a:pathLst>
          </a:custGeom>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sz="700" dirty="0"/>
          </a:p>
        </p:txBody>
      </p:sp>
      <p:sp>
        <p:nvSpPr>
          <p:cNvPr id="13" name="Picture Placeholder 12"/>
          <p:cNvSpPr>
            <a:spLocks noGrp="1"/>
          </p:cNvSpPr>
          <p:nvPr>
            <p:ph type="pic" sz="quarter" idx="10"/>
          </p:nvPr>
        </p:nvSpPr>
        <p:spPr>
          <a:xfrm>
            <a:off x="3487077" y="1405412"/>
            <a:ext cx="5658580" cy="1929330"/>
          </a:xfrm>
          <a:custGeom>
            <a:avLst/>
            <a:gdLst>
              <a:gd name="connsiteX0" fmla="*/ 0 w 6767512"/>
              <a:gd name="connsiteY0" fmla="*/ 2547937 h 2547937"/>
              <a:gd name="connsiteX1" fmla="*/ 636984 w 6767512"/>
              <a:gd name="connsiteY1" fmla="*/ 0 h 2547937"/>
              <a:gd name="connsiteX2" fmla="*/ 6130528 w 6767512"/>
              <a:gd name="connsiteY2" fmla="*/ 0 h 2547937"/>
              <a:gd name="connsiteX3" fmla="*/ 6767512 w 6767512"/>
              <a:gd name="connsiteY3" fmla="*/ 2547937 h 2547937"/>
              <a:gd name="connsiteX4" fmla="*/ 0 w 6767512"/>
              <a:gd name="connsiteY4" fmla="*/ 2547937 h 2547937"/>
              <a:gd name="connsiteX0" fmla="*/ 0 w 6767512"/>
              <a:gd name="connsiteY0" fmla="*/ 2547937 h 2547937"/>
              <a:gd name="connsiteX1" fmla="*/ 24424 w 6767512"/>
              <a:gd name="connsiteY1" fmla="*/ 0 h 2547937"/>
              <a:gd name="connsiteX2" fmla="*/ 6130528 w 6767512"/>
              <a:gd name="connsiteY2" fmla="*/ 0 h 2547937"/>
              <a:gd name="connsiteX3" fmla="*/ 6767512 w 6767512"/>
              <a:gd name="connsiteY3" fmla="*/ 2547937 h 2547937"/>
              <a:gd name="connsiteX4" fmla="*/ 0 w 6767512"/>
              <a:gd name="connsiteY4" fmla="*/ 2547937 h 2547937"/>
              <a:gd name="connsiteX0" fmla="*/ 0 w 7548747"/>
              <a:gd name="connsiteY0" fmla="*/ 2565692 h 2565692"/>
              <a:gd name="connsiteX1" fmla="*/ 805659 w 7548747"/>
              <a:gd name="connsiteY1" fmla="*/ 0 h 2565692"/>
              <a:gd name="connsiteX2" fmla="*/ 6911763 w 7548747"/>
              <a:gd name="connsiteY2" fmla="*/ 0 h 2565692"/>
              <a:gd name="connsiteX3" fmla="*/ 7548747 w 7548747"/>
              <a:gd name="connsiteY3" fmla="*/ 2547937 h 2565692"/>
              <a:gd name="connsiteX4" fmla="*/ 0 w 7548747"/>
              <a:gd name="connsiteY4" fmla="*/ 2565692 h 2565692"/>
              <a:gd name="connsiteX0" fmla="*/ 0 w 7550955"/>
              <a:gd name="connsiteY0" fmla="*/ 2565692 h 2565692"/>
              <a:gd name="connsiteX1" fmla="*/ 805659 w 7550955"/>
              <a:gd name="connsiteY1" fmla="*/ 0 h 2565692"/>
              <a:gd name="connsiteX2" fmla="*/ 7550955 w 7550955"/>
              <a:gd name="connsiteY2" fmla="*/ 0 h 2565692"/>
              <a:gd name="connsiteX3" fmla="*/ 7548747 w 7550955"/>
              <a:gd name="connsiteY3" fmla="*/ 2547937 h 2565692"/>
              <a:gd name="connsiteX4" fmla="*/ 0 w 7550955"/>
              <a:gd name="connsiteY4" fmla="*/ 2565692 h 2565692"/>
              <a:gd name="connsiteX0" fmla="*/ 0 w 7550955"/>
              <a:gd name="connsiteY0" fmla="*/ 2547937 h 2547937"/>
              <a:gd name="connsiteX1" fmla="*/ 805659 w 7550955"/>
              <a:gd name="connsiteY1" fmla="*/ 0 h 2547937"/>
              <a:gd name="connsiteX2" fmla="*/ 7550955 w 7550955"/>
              <a:gd name="connsiteY2" fmla="*/ 0 h 2547937"/>
              <a:gd name="connsiteX3" fmla="*/ 7548747 w 7550955"/>
              <a:gd name="connsiteY3" fmla="*/ 2547937 h 2547937"/>
              <a:gd name="connsiteX4" fmla="*/ 0 w 7550955"/>
              <a:gd name="connsiteY4" fmla="*/ 2547937 h 2547937"/>
              <a:gd name="connsiteX0" fmla="*/ 0 w 7550955"/>
              <a:gd name="connsiteY0" fmla="*/ 2530182 h 2547937"/>
              <a:gd name="connsiteX1" fmla="*/ 805659 w 7550955"/>
              <a:gd name="connsiteY1" fmla="*/ 0 h 2547937"/>
              <a:gd name="connsiteX2" fmla="*/ 7550955 w 7550955"/>
              <a:gd name="connsiteY2" fmla="*/ 0 h 2547937"/>
              <a:gd name="connsiteX3" fmla="*/ 7548747 w 7550955"/>
              <a:gd name="connsiteY3" fmla="*/ 2547937 h 2547937"/>
              <a:gd name="connsiteX4" fmla="*/ 0 w 7550955"/>
              <a:gd name="connsiteY4" fmla="*/ 2530182 h 2547937"/>
              <a:gd name="connsiteX0" fmla="*/ 0 w 7550955"/>
              <a:gd name="connsiteY0" fmla="*/ 2530182 h 2547937"/>
              <a:gd name="connsiteX1" fmla="*/ 796781 w 7550955"/>
              <a:gd name="connsiteY1" fmla="*/ 0 h 2547937"/>
              <a:gd name="connsiteX2" fmla="*/ 7550955 w 7550955"/>
              <a:gd name="connsiteY2" fmla="*/ 0 h 2547937"/>
              <a:gd name="connsiteX3" fmla="*/ 7548747 w 7550955"/>
              <a:gd name="connsiteY3" fmla="*/ 2547937 h 2547937"/>
              <a:gd name="connsiteX4" fmla="*/ 0 w 7550955"/>
              <a:gd name="connsiteY4" fmla="*/ 2530182 h 2547937"/>
              <a:gd name="connsiteX0" fmla="*/ 0 w 7550955"/>
              <a:gd name="connsiteY0" fmla="*/ 2530182 h 2547937"/>
              <a:gd name="connsiteX1" fmla="*/ 761270 w 7550955"/>
              <a:gd name="connsiteY1" fmla="*/ 0 h 2547937"/>
              <a:gd name="connsiteX2" fmla="*/ 7550955 w 7550955"/>
              <a:gd name="connsiteY2" fmla="*/ 0 h 2547937"/>
              <a:gd name="connsiteX3" fmla="*/ 7548747 w 7550955"/>
              <a:gd name="connsiteY3" fmla="*/ 2547937 h 2547937"/>
              <a:gd name="connsiteX4" fmla="*/ 0 w 7550955"/>
              <a:gd name="connsiteY4" fmla="*/ 2530182 h 2547937"/>
              <a:gd name="connsiteX0" fmla="*/ 0 w 7559832"/>
              <a:gd name="connsiteY0" fmla="*/ 2547938 h 2547938"/>
              <a:gd name="connsiteX1" fmla="*/ 770147 w 7559832"/>
              <a:gd name="connsiteY1" fmla="*/ 0 h 2547938"/>
              <a:gd name="connsiteX2" fmla="*/ 7559832 w 7559832"/>
              <a:gd name="connsiteY2" fmla="*/ 0 h 2547938"/>
              <a:gd name="connsiteX3" fmla="*/ 7557624 w 7559832"/>
              <a:gd name="connsiteY3" fmla="*/ 2547937 h 2547938"/>
              <a:gd name="connsiteX4" fmla="*/ 0 w 7559832"/>
              <a:gd name="connsiteY4" fmla="*/ 2547938 h 2547938"/>
              <a:gd name="connsiteX0" fmla="*/ 0 w 7559832"/>
              <a:gd name="connsiteY0" fmla="*/ 2547938 h 2556814"/>
              <a:gd name="connsiteX1" fmla="*/ 770147 w 7559832"/>
              <a:gd name="connsiteY1" fmla="*/ 0 h 2556814"/>
              <a:gd name="connsiteX2" fmla="*/ 7559832 w 7559832"/>
              <a:gd name="connsiteY2" fmla="*/ 0 h 2556814"/>
              <a:gd name="connsiteX3" fmla="*/ 7557624 w 7559832"/>
              <a:gd name="connsiteY3" fmla="*/ 2556814 h 2556814"/>
              <a:gd name="connsiteX4" fmla="*/ 0 w 7559832"/>
              <a:gd name="connsiteY4" fmla="*/ 2547938 h 2556814"/>
              <a:gd name="connsiteX0" fmla="*/ 0 w 7559832"/>
              <a:gd name="connsiteY0" fmla="*/ 2556816 h 2565692"/>
              <a:gd name="connsiteX1" fmla="*/ 779025 w 7559832"/>
              <a:gd name="connsiteY1" fmla="*/ 0 h 2565692"/>
              <a:gd name="connsiteX2" fmla="*/ 7559832 w 7559832"/>
              <a:gd name="connsiteY2" fmla="*/ 8878 h 2565692"/>
              <a:gd name="connsiteX3" fmla="*/ 7557624 w 7559832"/>
              <a:gd name="connsiteY3" fmla="*/ 2565692 h 2565692"/>
              <a:gd name="connsiteX4" fmla="*/ 0 w 7559832"/>
              <a:gd name="connsiteY4" fmla="*/ 2556816 h 2565692"/>
              <a:gd name="connsiteX0" fmla="*/ 0 w 7559832"/>
              <a:gd name="connsiteY0" fmla="*/ 2556816 h 2565692"/>
              <a:gd name="connsiteX1" fmla="*/ 779025 w 7559832"/>
              <a:gd name="connsiteY1" fmla="*/ 0 h 2565692"/>
              <a:gd name="connsiteX2" fmla="*/ 7559832 w 7559832"/>
              <a:gd name="connsiteY2" fmla="*/ 0 h 2565692"/>
              <a:gd name="connsiteX3" fmla="*/ 7557624 w 7559832"/>
              <a:gd name="connsiteY3" fmla="*/ 2565692 h 2565692"/>
              <a:gd name="connsiteX4" fmla="*/ 0 w 7559832"/>
              <a:gd name="connsiteY4" fmla="*/ 2556816 h 2565692"/>
              <a:gd name="connsiteX0" fmla="*/ 0 w 7559832"/>
              <a:gd name="connsiteY0" fmla="*/ 2561896 h 2565692"/>
              <a:gd name="connsiteX1" fmla="*/ 779025 w 7559832"/>
              <a:gd name="connsiteY1" fmla="*/ 0 h 2565692"/>
              <a:gd name="connsiteX2" fmla="*/ 7559832 w 7559832"/>
              <a:gd name="connsiteY2" fmla="*/ 0 h 2565692"/>
              <a:gd name="connsiteX3" fmla="*/ 7557624 w 7559832"/>
              <a:gd name="connsiteY3" fmla="*/ 2565692 h 2565692"/>
              <a:gd name="connsiteX4" fmla="*/ 0 w 7559832"/>
              <a:gd name="connsiteY4" fmla="*/ 2561896 h 2565692"/>
              <a:gd name="connsiteX0" fmla="*/ 0 w 7559832"/>
              <a:gd name="connsiteY0" fmla="*/ 2566976 h 2570772"/>
              <a:gd name="connsiteX1" fmla="*/ 779025 w 7559832"/>
              <a:gd name="connsiteY1" fmla="*/ 0 h 2570772"/>
              <a:gd name="connsiteX2" fmla="*/ 7559832 w 7559832"/>
              <a:gd name="connsiteY2" fmla="*/ 5080 h 2570772"/>
              <a:gd name="connsiteX3" fmla="*/ 7557624 w 7559832"/>
              <a:gd name="connsiteY3" fmla="*/ 2570772 h 2570772"/>
              <a:gd name="connsiteX4" fmla="*/ 0 w 7559832"/>
              <a:gd name="connsiteY4" fmla="*/ 2566976 h 2570772"/>
              <a:gd name="connsiteX0" fmla="*/ 0 w 7569992"/>
              <a:gd name="connsiteY0" fmla="*/ 2577136 h 2577136"/>
              <a:gd name="connsiteX1" fmla="*/ 789185 w 7569992"/>
              <a:gd name="connsiteY1" fmla="*/ 0 h 2577136"/>
              <a:gd name="connsiteX2" fmla="*/ 7569992 w 7569992"/>
              <a:gd name="connsiteY2" fmla="*/ 5080 h 2577136"/>
              <a:gd name="connsiteX3" fmla="*/ 7567784 w 7569992"/>
              <a:gd name="connsiteY3" fmla="*/ 2570772 h 2577136"/>
              <a:gd name="connsiteX4" fmla="*/ 0 w 7569992"/>
              <a:gd name="connsiteY4" fmla="*/ 2577136 h 2577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69992" h="2577136">
                <a:moveTo>
                  <a:pt x="0" y="2577136"/>
                </a:moveTo>
                <a:lnTo>
                  <a:pt x="789185" y="0"/>
                </a:lnTo>
                <a:lnTo>
                  <a:pt x="7569992" y="5080"/>
                </a:lnTo>
                <a:lnTo>
                  <a:pt x="7567784" y="2570772"/>
                </a:lnTo>
                <a:lnTo>
                  <a:pt x="0" y="2577136"/>
                </a:lnTo>
                <a:close/>
              </a:path>
            </a:pathLst>
          </a:custGeom>
        </p:spPr>
        <p:txBody>
          <a:bodyPr/>
          <a:lstStyle/>
          <a:p>
            <a:r>
              <a:rPr lang="en-US" dirty="0"/>
              <a:t>Click icon to add picture</a:t>
            </a:r>
            <a:endParaRPr lang="nl-BE" dirty="0"/>
          </a:p>
        </p:txBody>
      </p:sp>
      <p:sp>
        <p:nvSpPr>
          <p:cNvPr id="3" name="Text Placeholder 2"/>
          <p:cNvSpPr>
            <a:spLocks noGrp="1"/>
          </p:cNvSpPr>
          <p:nvPr>
            <p:ph type="body" sz="quarter" idx="12" hasCustomPrompt="1"/>
          </p:nvPr>
        </p:nvSpPr>
        <p:spPr>
          <a:xfrm>
            <a:off x="628650" y="1671213"/>
            <a:ext cx="2503885" cy="1404937"/>
          </a:xfrm>
        </p:spPr>
        <p:txBody>
          <a:bodyPr/>
          <a:lstStyle>
            <a:lvl1pPr marL="0" indent="0">
              <a:lnSpc>
                <a:spcPct val="150000"/>
              </a:lnSpc>
              <a:spcBef>
                <a:spcPts val="737"/>
              </a:spcBef>
              <a:buNone/>
              <a:defRPr b="1">
                <a:solidFill>
                  <a:schemeClr val="bg1"/>
                </a:solidFill>
                <a:latin typeface="Gill Sans MT" panose="020B05020201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9" name="Slide Number Placeholder 5"/>
          <p:cNvSpPr>
            <a:spLocks noGrp="1"/>
          </p:cNvSpPr>
          <p:nvPr>
            <p:ph type="sldNum" sz="quarter" idx="4"/>
          </p:nvPr>
        </p:nvSpPr>
        <p:spPr>
          <a:xfrm>
            <a:off x="26779" y="4799988"/>
            <a:ext cx="2057400" cy="273844"/>
          </a:xfrm>
          <a:prstGeom prst="rect">
            <a:avLst/>
          </a:prstGeom>
        </p:spPr>
        <p:txBody>
          <a:bodyPr vert="horz" lIns="91440" tIns="45720" rIns="91440" bIns="45720" rtlCol="0" anchor="ctr"/>
          <a:lstStyle>
            <a:lvl1pPr algn="l">
              <a:defRPr sz="883" b="0">
                <a:solidFill>
                  <a:schemeClr val="tx2"/>
                </a:solidFill>
              </a:defRPr>
            </a:lvl1pPr>
          </a:lstStyle>
          <a:p>
            <a:fld id="{1C96AA6D-8347-412D-BE88-10FF9D73003A}" type="slidenum">
              <a:rPr lang="nl-BE" smtClean="0"/>
              <a:pPr/>
              <a:t>‹#›</a:t>
            </a:fld>
            <a:endParaRPr lang="nl-BE"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95749" y="4525757"/>
            <a:ext cx="548251" cy="548076"/>
          </a:xfrm>
          <a:prstGeom prst="rect">
            <a:avLst/>
          </a:prstGeom>
        </p:spPr>
      </p:pic>
      <p:cxnSp>
        <p:nvCxnSpPr>
          <p:cNvPr id="4" name="Straight Connector 3">
            <a:extLst>
              <a:ext uri="{FF2B5EF4-FFF2-40B4-BE49-F238E27FC236}">
                <a16:creationId xmlns:a16="http://schemas.microsoft.com/office/drawing/2014/main" id="{02E0B562-91EF-409F-B3F6-3FDAC7CCD51D}"/>
              </a:ext>
            </a:extLst>
          </p:cNvPr>
          <p:cNvCxnSpPr/>
          <p:nvPr userDrawn="1"/>
        </p:nvCxnSpPr>
        <p:spPr>
          <a:xfrm>
            <a:off x="2" y="3339355"/>
            <a:ext cx="34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2251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 SLID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3847"/>
            <a:ext cx="6896133" cy="994172"/>
          </a:xfrm>
        </p:spPr>
        <p:txBody>
          <a:bodyPr/>
          <a:lstStyle>
            <a:lvl1pPr>
              <a:defRPr sz="2400">
                <a:latin typeface="Gill Sans MT" panose="020B0502020104020203" pitchFamily="34" charset="0"/>
              </a:defRPr>
            </a:lvl1pPr>
          </a:lstStyle>
          <a:p>
            <a:r>
              <a:rPr lang="en-US" dirty="0"/>
              <a:t>CLICK TO EDIT MASTER TITLE STYLE</a:t>
            </a:r>
            <a:endParaRPr lang="nl-BE" dirty="0"/>
          </a:p>
        </p:txBody>
      </p:sp>
      <p:sp>
        <p:nvSpPr>
          <p:cNvPr id="14" name="Content Placeholder 2"/>
          <p:cNvSpPr>
            <a:spLocks noGrp="1"/>
          </p:cNvSpPr>
          <p:nvPr>
            <p:ph idx="1"/>
          </p:nvPr>
        </p:nvSpPr>
        <p:spPr>
          <a:xfrm>
            <a:off x="934807" y="1369222"/>
            <a:ext cx="6589977" cy="3277332"/>
          </a:xfrm>
        </p:spPr>
        <p:txBody>
          <a:bodyPr/>
          <a:lstStyle>
            <a:lvl1pPr algn="l">
              <a:defRPr>
                <a:latin typeface="Gill Sans MT" panose="020B0502020104020203" pitchFamily="34" charset="0"/>
              </a:defRPr>
            </a:lvl1pPr>
            <a:lvl2pPr algn="l">
              <a:defRPr>
                <a:latin typeface="Gill Sans MT" panose="020B0502020104020203" pitchFamily="34" charset="0"/>
              </a:defRPr>
            </a:lvl2pPr>
            <a:lvl3pPr algn="l">
              <a:defRPr>
                <a:latin typeface="Gill Sans MT" panose="020B0502020104020203" pitchFamily="34" charset="0"/>
              </a:defRPr>
            </a:lvl3pPr>
            <a:lvl4pPr algn="l">
              <a:defRPr>
                <a:latin typeface="Gill Sans MT" panose="020B0502020104020203" pitchFamily="34" charset="0"/>
              </a:defRPr>
            </a:lvl4pPr>
            <a:lvl5pPr algn="l">
              <a:defRPr>
                <a:latin typeface="Gill Sans MT" panose="020B05020201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cxnSp>
        <p:nvCxnSpPr>
          <p:cNvPr id="15" name="Straight Connector 14"/>
          <p:cNvCxnSpPr/>
          <p:nvPr userDrawn="1"/>
        </p:nvCxnSpPr>
        <p:spPr>
          <a:xfrm>
            <a:off x="761090" y="1437256"/>
            <a:ext cx="0" cy="972000"/>
          </a:xfrm>
          <a:prstGeom prst="line">
            <a:avLst/>
          </a:prstGeom>
          <a:ln w="38100">
            <a:solidFill>
              <a:srgbClr val="EF463C"/>
            </a:solidFill>
          </a:ln>
          <a:effectLst/>
        </p:spPr>
        <p:style>
          <a:lnRef idx="1">
            <a:schemeClr val="accent1"/>
          </a:lnRef>
          <a:fillRef idx="0">
            <a:schemeClr val="accent1"/>
          </a:fillRef>
          <a:effectRef idx="0">
            <a:schemeClr val="accent1"/>
          </a:effectRef>
          <a:fontRef idx="minor">
            <a:schemeClr val="tx1"/>
          </a:fontRef>
        </p:style>
      </p:cxnSp>
      <p:sp>
        <p:nvSpPr>
          <p:cNvPr id="13" name="Slide Number Placeholder 5"/>
          <p:cNvSpPr>
            <a:spLocks noGrp="1"/>
          </p:cNvSpPr>
          <p:nvPr>
            <p:ph type="sldNum" sz="quarter" idx="4"/>
          </p:nvPr>
        </p:nvSpPr>
        <p:spPr>
          <a:xfrm>
            <a:off x="26779" y="4799988"/>
            <a:ext cx="2057400" cy="273844"/>
          </a:xfrm>
          <a:prstGeom prst="rect">
            <a:avLst/>
          </a:prstGeom>
        </p:spPr>
        <p:txBody>
          <a:bodyPr vert="horz" lIns="91440" tIns="45720" rIns="91440" bIns="45720" rtlCol="0" anchor="ctr"/>
          <a:lstStyle>
            <a:lvl1pPr algn="l">
              <a:defRPr sz="883" b="0">
                <a:solidFill>
                  <a:schemeClr val="tx2"/>
                </a:solidFill>
              </a:defRPr>
            </a:lvl1pPr>
          </a:lstStyle>
          <a:p>
            <a:fld id="{1C96AA6D-8347-412D-BE88-10FF9D73003A}" type="slidenum">
              <a:rPr lang="nl-BE" smtClean="0"/>
              <a:pPr/>
              <a:t>‹#›</a:t>
            </a:fld>
            <a:endParaRPr lang="nl-BE"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96301" y="2975298"/>
            <a:ext cx="672378" cy="2181631"/>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95749" y="4525755"/>
            <a:ext cx="548251" cy="548077"/>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151" y="-274"/>
            <a:ext cx="329643" cy="803226"/>
          </a:xfrm>
          <a:prstGeom prst="rect">
            <a:avLst/>
          </a:prstGeom>
        </p:spPr>
      </p:pic>
    </p:spTree>
    <p:extLst>
      <p:ext uri="{BB962C8B-B14F-4D97-AF65-F5344CB8AC3E}">
        <p14:creationId xmlns:p14="http://schemas.microsoft.com/office/powerpoint/2010/main" val="366455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EL + BULLE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3847"/>
            <a:ext cx="6953250" cy="994172"/>
          </a:xfrm>
        </p:spPr>
        <p:txBody>
          <a:bodyPr/>
          <a:lstStyle>
            <a:lvl1pPr>
              <a:defRPr sz="2400"/>
            </a:lvl1pPr>
          </a:lstStyle>
          <a:p>
            <a:r>
              <a:rPr lang="en-US" dirty="0"/>
              <a:t>CLICK TO EDIT MASTER TITLE STYLE</a:t>
            </a:r>
            <a:endParaRPr lang="nl-BE" dirty="0"/>
          </a:p>
        </p:txBody>
      </p:sp>
      <p:sp>
        <p:nvSpPr>
          <p:cNvPr id="17" name="Content Placeholder 16"/>
          <p:cNvSpPr>
            <a:spLocks noGrp="1"/>
          </p:cNvSpPr>
          <p:nvPr>
            <p:ph sz="quarter" idx="10"/>
          </p:nvPr>
        </p:nvSpPr>
        <p:spPr>
          <a:xfrm>
            <a:off x="628651" y="1971676"/>
            <a:ext cx="7643812" cy="2835585"/>
          </a:xfrm>
        </p:spPr>
        <p:txBody>
          <a:bodyPr/>
          <a:lstStyle>
            <a:lvl1pPr algn="l">
              <a:defRPr/>
            </a:lvl1pPr>
            <a:lvl2pPr algn="l">
              <a:defRPr>
                <a:latin typeface="Gill Sans MT" panose="020B0502020104020203" pitchFamily="34" charset="0"/>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11" name="Content Placeholder 2"/>
          <p:cNvSpPr>
            <a:spLocks noGrp="1"/>
          </p:cNvSpPr>
          <p:nvPr>
            <p:ph sz="half" idx="1"/>
          </p:nvPr>
        </p:nvSpPr>
        <p:spPr>
          <a:xfrm>
            <a:off x="927485" y="1303064"/>
            <a:ext cx="5113538" cy="397071"/>
          </a:xfrm>
        </p:spPr>
        <p:txBody>
          <a:bodyPr>
            <a:noAutofit/>
          </a:bodyPr>
          <a:lstStyle>
            <a:lvl1pPr marL="0" indent="0" algn="just">
              <a:buNone/>
              <a:defRPr sz="1176"/>
            </a:lvl1pPr>
            <a:lvl2pPr>
              <a:defRPr sz="1030"/>
            </a:lvl2pPr>
            <a:lvl3pPr>
              <a:defRPr sz="1030"/>
            </a:lvl3pPr>
            <a:lvl4pPr>
              <a:defRPr sz="1030"/>
            </a:lvl4pPr>
            <a:lvl5pPr>
              <a:defRPr sz="1030"/>
            </a:lvl5pPr>
          </a:lstStyle>
          <a:p>
            <a:pPr lvl="0"/>
            <a:r>
              <a:rPr lang="en-US"/>
              <a:t>Edit Master text styles</a:t>
            </a:r>
          </a:p>
        </p:txBody>
      </p:sp>
      <p:cxnSp>
        <p:nvCxnSpPr>
          <p:cNvPr id="13" name="Straight Connector 12"/>
          <p:cNvCxnSpPr/>
          <p:nvPr userDrawn="1"/>
        </p:nvCxnSpPr>
        <p:spPr>
          <a:xfrm flipH="1">
            <a:off x="783777" y="1303064"/>
            <a:ext cx="2" cy="397071"/>
          </a:xfrm>
          <a:prstGeom prst="line">
            <a:avLst/>
          </a:prstGeom>
          <a:ln w="38100">
            <a:solidFill>
              <a:srgbClr val="EF463C"/>
            </a:solidFill>
          </a:ln>
          <a:effectLst/>
        </p:spPr>
        <p:style>
          <a:lnRef idx="1">
            <a:schemeClr val="accent1"/>
          </a:lnRef>
          <a:fillRef idx="0">
            <a:schemeClr val="accent1"/>
          </a:fillRef>
          <a:effectRef idx="0">
            <a:schemeClr val="accent1"/>
          </a:effectRef>
          <a:fontRef idx="minor">
            <a:schemeClr val="tx1"/>
          </a:fontRef>
        </p:style>
      </p:cxnSp>
      <p:sp>
        <p:nvSpPr>
          <p:cNvPr id="18" name="Slide Number Placeholder 5"/>
          <p:cNvSpPr>
            <a:spLocks noGrp="1"/>
          </p:cNvSpPr>
          <p:nvPr>
            <p:ph type="sldNum" sz="quarter" idx="4"/>
          </p:nvPr>
        </p:nvSpPr>
        <p:spPr>
          <a:xfrm>
            <a:off x="26779" y="4799988"/>
            <a:ext cx="2057400" cy="273844"/>
          </a:xfrm>
          <a:prstGeom prst="rect">
            <a:avLst/>
          </a:prstGeom>
        </p:spPr>
        <p:txBody>
          <a:bodyPr vert="horz" lIns="91440" tIns="45720" rIns="91440" bIns="45720" rtlCol="0" anchor="ctr"/>
          <a:lstStyle>
            <a:lvl1pPr algn="l">
              <a:defRPr sz="883" b="0">
                <a:solidFill>
                  <a:schemeClr val="tx2"/>
                </a:solidFill>
              </a:defRPr>
            </a:lvl1pPr>
          </a:lstStyle>
          <a:p>
            <a:fld id="{1C96AA6D-8347-412D-BE88-10FF9D73003A}" type="slidenum">
              <a:rPr lang="nl-BE" smtClean="0"/>
              <a:pPr/>
              <a:t>‹#›</a:t>
            </a:fld>
            <a:endParaRPr lang="nl-BE" dirty="0"/>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96301" y="2975298"/>
            <a:ext cx="672378" cy="2181631"/>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95749" y="4525755"/>
            <a:ext cx="548251" cy="548077"/>
          </a:xfrm>
          <a:prstGeom prst="rect">
            <a:avLst/>
          </a:prstGeom>
        </p:spPr>
      </p:pic>
      <p:pic>
        <p:nvPicPr>
          <p:cNvPr id="15" name="Picture 1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151" y="-274"/>
            <a:ext cx="329643" cy="803226"/>
          </a:xfrm>
          <a:prstGeom prst="rect">
            <a:avLst/>
          </a:prstGeom>
        </p:spPr>
      </p:pic>
    </p:spTree>
    <p:extLst>
      <p:ext uri="{BB962C8B-B14F-4D97-AF65-F5344CB8AC3E}">
        <p14:creationId xmlns:p14="http://schemas.microsoft.com/office/powerpoint/2010/main" val="2117100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1" y="273847"/>
            <a:ext cx="7886701" cy="994172"/>
          </a:xfrm>
          <a:prstGeom prst="rect">
            <a:avLst/>
          </a:prstGeom>
        </p:spPr>
        <p:txBody>
          <a:bodyPr vert="horz" lIns="91440" tIns="45720" rIns="91440" bIns="45720" rtlCol="0" anchor="ctr">
            <a:noAutofit/>
          </a:bodyPr>
          <a:lstStyle/>
          <a:p>
            <a:r>
              <a:rPr lang="en-US"/>
              <a:t>Click to edit Master title style</a:t>
            </a:r>
            <a:endParaRPr lang="nl-BE" dirty="0"/>
          </a:p>
        </p:txBody>
      </p:sp>
      <p:sp>
        <p:nvSpPr>
          <p:cNvPr id="3" name="Text Placeholder 2"/>
          <p:cNvSpPr>
            <a:spLocks noGrp="1"/>
          </p:cNvSpPr>
          <p:nvPr>
            <p:ph type="body" idx="1"/>
          </p:nvPr>
        </p:nvSpPr>
        <p:spPr>
          <a:xfrm>
            <a:off x="628651" y="1369221"/>
            <a:ext cx="7886701" cy="3263503"/>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5" name="Footer Placeholder 4"/>
          <p:cNvSpPr>
            <a:spLocks noGrp="1"/>
          </p:cNvSpPr>
          <p:nvPr>
            <p:ph type="ftr" sz="quarter" idx="3"/>
          </p:nvPr>
        </p:nvSpPr>
        <p:spPr>
          <a:xfrm>
            <a:off x="3028951" y="4767264"/>
            <a:ext cx="3086101" cy="273844"/>
          </a:xfrm>
          <a:prstGeom prst="rect">
            <a:avLst/>
          </a:prstGeom>
        </p:spPr>
        <p:txBody>
          <a:bodyPr vert="horz" lIns="91440" tIns="45720" rIns="91440" bIns="45720" rtlCol="0" anchor="ctr"/>
          <a:lstStyle>
            <a:lvl1pPr algn="ctr">
              <a:defRPr sz="883">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l">
              <a:defRPr sz="883" b="1">
                <a:solidFill>
                  <a:schemeClr val="bg1"/>
                </a:solidFill>
              </a:defRPr>
            </a:lvl1pPr>
          </a:lstStyle>
          <a:p>
            <a:fld id="{1C96AA6D-8347-412D-BE88-10FF9D73003A}" type="slidenum">
              <a:rPr lang="nl-BE" smtClean="0"/>
              <a:pPr/>
              <a:t>‹#›</a:t>
            </a:fld>
            <a:endParaRPr lang="nl-BE" dirty="0"/>
          </a:p>
        </p:txBody>
      </p:sp>
    </p:spTree>
    <p:extLst>
      <p:ext uri="{BB962C8B-B14F-4D97-AF65-F5344CB8AC3E}">
        <p14:creationId xmlns:p14="http://schemas.microsoft.com/office/powerpoint/2010/main" val="3521814321"/>
      </p:ext>
    </p:extLst>
  </p:cSld>
  <p:clrMap bg1="lt1" tx1="dk1" bg2="lt2" tx2="dk2" accent1="accent1" accent2="accent2" accent3="accent3" accent4="accent4" accent5="accent5" accent6="accent6" hlink="hlink" folHlink="folHlink"/>
  <p:sldLayoutIdLst>
    <p:sldLayoutId id="2147483649" r:id="rId1"/>
    <p:sldLayoutId id="2147483671" r:id="rId2"/>
    <p:sldLayoutId id="2147483677" r:id="rId3"/>
    <p:sldLayoutId id="2147483652" r:id="rId4"/>
    <p:sldLayoutId id="2147483675" r:id="rId5"/>
    <p:sldLayoutId id="2147483660" r:id="rId6"/>
    <p:sldLayoutId id="2147483655" r:id="rId7"/>
    <p:sldLayoutId id="2147483650" r:id="rId8"/>
    <p:sldLayoutId id="2147483666" r:id="rId9"/>
    <p:sldLayoutId id="2147483678" r:id="rId10"/>
  </p:sldLayoutIdLst>
  <p:hf hdr="0" ftr="0" dt="0"/>
  <p:txStyles>
    <p:titleStyle>
      <a:lvl1pPr marL="0" indent="0" algn="l" defTabSz="672582" rtl="0" eaLnBrk="1" latinLnBrk="0" hangingPunct="1">
        <a:lnSpc>
          <a:spcPct val="90000"/>
        </a:lnSpc>
        <a:spcBef>
          <a:spcPct val="0"/>
        </a:spcBef>
        <a:buNone/>
        <a:defRPr sz="2648" kern="1200">
          <a:solidFill>
            <a:schemeClr val="tx2"/>
          </a:solidFill>
          <a:latin typeface="Gill Sans MT" panose="020B0502020104020203" pitchFamily="34" charset="0"/>
          <a:ea typeface="+mj-ea"/>
          <a:cs typeface="Arial" panose="020B0604020202020204" pitchFamily="34" charset="0"/>
        </a:defRPr>
      </a:lvl1pPr>
    </p:titleStyle>
    <p:bodyStyle>
      <a:lvl1pPr marL="196171" indent="-196171" algn="l" defTabSz="672582" rtl="0" eaLnBrk="1" latinLnBrk="0" hangingPunct="1">
        <a:lnSpc>
          <a:spcPct val="110000"/>
        </a:lnSpc>
        <a:spcBef>
          <a:spcPts val="737"/>
        </a:spcBef>
        <a:buClr>
          <a:srgbClr val="EF463C"/>
        </a:buClr>
        <a:buSzPct val="165000"/>
        <a:buFont typeface="Lucida Sans" panose="020B0602030504020204" pitchFamily="34" charset="0"/>
        <a:buChar char="›"/>
        <a:defRPr sz="1472" b="0" u="none" kern="1200">
          <a:solidFill>
            <a:schemeClr val="tx2"/>
          </a:solidFill>
          <a:latin typeface="Gill Sans MT" panose="020B0502020104020203" pitchFamily="34" charset="0"/>
          <a:ea typeface="+mn-ea"/>
          <a:cs typeface="+mn-cs"/>
        </a:defRPr>
      </a:lvl1pPr>
      <a:lvl2pPr marL="527790" indent="-202009" algn="l" defTabSz="672582" rtl="0" eaLnBrk="1" latinLnBrk="0" hangingPunct="1">
        <a:lnSpc>
          <a:spcPct val="110000"/>
        </a:lnSpc>
        <a:spcBef>
          <a:spcPts val="883"/>
        </a:spcBef>
        <a:buClr>
          <a:srgbClr val="3C3C3C"/>
        </a:buClr>
        <a:buFont typeface="Arial" panose="020B0604020202020204" pitchFamily="34" charset="0"/>
        <a:buChar char="›"/>
        <a:defRPr sz="1324" b="0" u="none" kern="1200">
          <a:solidFill>
            <a:schemeClr val="tx2"/>
          </a:solidFill>
          <a:latin typeface="Gill Sans MT" panose="020B0502020104020203" pitchFamily="34" charset="0"/>
          <a:ea typeface="+mn-ea"/>
          <a:cs typeface="+mn-cs"/>
        </a:defRPr>
      </a:lvl2pPr>
      <a:lvl3pPr marL="723960" indent="-168145" algn="l" defTabSz="723960" rtl="0" eaLnBrk="1" latinLnBrk="0" hangingPunct="1">
        <a:lnSpc>
          <a:spcPct val="110000"/>
        </a:lnSpc>
        <a:spcBef>
          <a:spcPts val="883"/>
        </a:spcBef>
        <a:buClr>
          <a:srgbClr val="3C3C3C"/>
        </a:buClr>
        <a:buFont typeface="Arial" panose="020B0604020202020204" pitchFamily="34" charset="0"/>
        <a:buChar char="›"/>
        <a:defRPr sz="1176" b="0" u="none" kern="1200">
          <a:solidFill>
            <a:schemeClr val="tx2"/>
          </a:solidFill>
          <a:latin typeface="Gill Sans MT" panose="020B0502020104020203" pitchFamily="34" charset="0"/>
          <a:ea typeface="+mn-ea"/>
          <a:cs typeface="+mn-cs"/>
        </a:defRPr>
      </a:lvl3pPr>
      <a:lvl4pPr marL="924800" indent="-168145" algn="l" defTabSz="672582" rtl="0" eaLnBrk="1" latinLnBrk="0" hangingPunct="1">
        <a:lnSpc>
          <a:spcPct val="110000"/>
        </a:lnSpc>
        <a:spcBef>
          <a:spcPts val="883"/>
        </a:spcBef>
        <a:buClr>
          <a:srgbClr val="3C3C3C"/>
        </a:buClr>
        <a:buFont typeface="Arial" panose="020B0604020202020204" pitchFamily="34" charset="0"/>
        <a:buChar char="›"/>
        <a:defRPr sz="1030" b="0" u="none" kern="1200">
          <a:solidFill>
            <a:schemeClr val="tx2"/>
          </a:solidFill>
          <a:latin typeface="Gill Sans MT" panose="020B0502020104020203" pitchFamily="34" charset="0"/>
          <a:ea typeface="+mn-ea"/>
          <a:cs typeface="+mn-cs"/>
        </a:defRPr>
      </a:lvl4pPr>
      <a:lvl5pPr marL="1120969" indent="-168145" algn="l" defTabSz="672582" rtl="0" eaLnBrk="1" latinLnBrk="0" hangingPunct="1">
        <a:lnSpc>
          <a:spcPct val="110000"/>
        </a:lnSpc>
        <a:spcBef>
          <a:spcPts val="883"/>
        </a:spcBef>
        <a:buClr>
          <a:srgbClr val="3C3C3C"/>
        </a:buClr>
        <a:buFont typeface="Arial" panose="020B0604020202020204" pitchFamily="34" charset="0"/>
        <a:buChar char="›"/>
        <a:defRPr sz="883" b="0" u="none" kern="1200">
          <a:solidFill>
            <a:schemeClr val="tx2"/>
          </a:solidFill>
          <a:latin typeface="Gill Sans MT" panose="020B0502020104020203" pitchFamily="34" charset="0"/>
          <a:ea typeface="+mn-ea"/>
          <a:cs typeface="+mn-cs"/>
        </a:defRPr>
      </a:lvl5pPr>
      <a:lvl6pPr marL="1849599" indent="-168145" algn="l" defTabSz="672582" rtl="0" eaLnBrk="1" latinLnBrk="0" hangingPunct="1">
        <a:lnSpc>
          <a:spcPct val="90000"/>
        </a:lnSpc>
        <a:spcBef>
          <a:spcPts val="368"/>
        </a:spcBef>
        <a:buFont typeface="Arial" panose="020B0604020202020204" pitchFamily="34" charset="0"/>
        <a:buChar char="•"/>
        <a:defRPr sz="1324" kern="1200">
          <a:solidFill>
            <a:schemeClr val="tx1"/>
          </a:solidFill>
          <a:latin typeface="+mn-lt"/>
          <a:ea typeface="+mn-ea"/>
          <a:cs typeface="+mn-cs"/>
        </a:defRPr>
      </a:lvl6pPr>
      <a:lvl7pPr marL="2185889" indent="-168145" algn="l" defTabSz="672582" rtl="0" eaLnBrk="1" latinLnBrk="0" hangingPunct="1">
        <a:lnSpc>
          <a:spcPct val="90000"/>
        </a:lnSpc>
        <a:spcBef>
          <a:spcPts val="368"/>
        </a:spcBef>
        <a:buFont typeface="Arial" panose="020B0604020202020204" pitchFamily="34" charset="0"/>
        <a:buChar char="•"/>
        <a:defRPr sz="1324" kern="1200">
          <a:solidFill>
            <a:schemeClr val="tx1"/>
          </a:solidFill>
          <a:latin typeface="+mn-lt"/>
          <a:ea typeface="+mn-ea"/>
          <a:cs typeface="+mn-cs"/>
        </a:defRPr>
      </a:lvl7pPr>
      <a:lvl8pPr marL="2522180" indent="-168145" algn="l" defTabSz="672582" rtl="0" eaLnBrk="1" latinLnBrk="0" hangingPunct="1">
        <a:lnSpc>
          <a:spcPct val="90000"/>
        </a:lnSpc>
        <a:spcBef>
          <a:spcPts val="368"/>
        </a:spcBef>
        <a:buFont typeface="Arial" panose="020B0604020202020204" pitchFamily="34" charset="0"/>
        <a:buChar char="•"/>
        <a:defRPr sz="1324" kern="1200">
          <a:solidFill>
            <a:schemeClr val="tx1"/>
          </a:solidFill>
          <a:latin typeface="+mn-lt"/>
          <a:ea typeface="+mn-ea"/>
          <a:cs typeface="+mn-cs"/>
        </a:defRPr>
      </a:lvl8pPr>
      <a:lvl9pPr marL="2858472" indent="-168145" algn="l" defTabSz="672582" rtl="0" eaLnBrk="1" latinLnBrk="0" hangingPunct="1">
        <a:lnSpc>
          <a:spcPct val="90000"/>
        </a:lnSpc>
        <a:spcBef>
          <a:spcPts val="368"/>
        </a:spcBef>
        <a:buFont typeface="Arial" panose="020B0604020202020204" pitchFamily="34" charset="0"/>
        <a:buChar char="•"/>
        <a:defRPr sz="1324" kern="1200">
          <a:solidFill>
            <a:schemeClr val="tx1"/>
          </a:solidFill>
          <a:latin typeface="+mn-lt"/>
          <a:ea typeface="+mn-ea"/>
          <a:cs typeface="+mn-cs"/>
        </a:defRPr>
      </a:lvl9pPr>
    </p:bodyStyle>
    <p:otherStyle>
      <a:defPPr>
        <a:defRPr lang="nl-BE"/>
      </a:defPPr>
      <a:lvl1pPr marL="0" algn="l" defTabSz="672582" rtl="0" eaLnBrk="1" latinLnBrk="0" hangingPunct="1">
        <a:defRPr sz="1324" kern="1200">
          <a:solidFill>
            <a:schemeClr val="tx1"/>
          </a:solidFill>
          <a:latin typeface="+mn-lt"/>
          <a:ea typeface="+mn-ea"/>
          <a:cs typeface="+mn-cs"/>
        </a:defRPr>
      </a:lvl1pPr>
      <a:lvl2pPr marL="336291" algn="l" defTabSz="672582" rtl="0" eaLnBrk="1" latinLnBrk="0" hangingPunct="1">
        <a:defRPr sz="1324" kern="1200">
          <a:solidFill>
            <a:schemeClr val="tx1"/>
          </a:solidFill>
          <a:latin typeface="+mn-lt"/>
          <a:ea typeface="+mn-ea"/>
          <a:cs typeface="+mn-cs"/>
        </a:defRPr>
      </a:lvl2pPr>
      <a:lvl3pPr marL="672582" algn="l" defTabSz="672582" rtl="0" eaLnBrk="1" latinLnBrk="0" hangingPunct="1">
        <a:defRPr sz="1324" kern="1200">
          <a:solidFill>
            <a:schemeClr val="tx1"/>
          </a:solidFill>
          <a:latin typeface="+mn-lt"/>
          <a:ea typeface="+mn-ea"/>
          <a:cs typeface="+mn-cs"/>
        </a:defRPr>
      </a:lvl3pPr>
      <a:lvl4pPr marL="1008872" algn="l" defTabSz="672582" rtl="0" eaLnBrk="1" latinLnBrk="0" hangingPunct="1">
        <a:defRPr sz="1324" kern="1200">
          <a:solidFill>
            <a:schemeClr val="tx1"/>
          </a:solidFill>
          <a:latin typeface="+mn-lt"/>
          <a:ea typeface="+mn-ea"/>
          <a:cs typeface="+mn-cs"/>
        </a:defRPr>
      </a:lvl4pPr>
      <a:lvl5pPr marL="1345163" algn="l" defTabSz="672582" rtl="0" eaLnBrk="1" latinLnBrk="0" hangingPunct="1">
        <a:defRPr sz="1324" kern="1200">
          <a:solidFill>
            <a:schemeClr val="tx1"/>
          </a:solidFill>
          <a:latin typeface="+mn-lt"/>
          <a:ea typeface="+mn-ea"/>
          <a:cs typeface="+mn-cs"/>
        </a:defRPr>
      </a:lvl5pPr>
      <a:lvl6pPr marL="1681455" algn="l" defTabSz="672582" rtl="0" eaLnBrk="1" latinLnBrk="0" hangingPunct="1">
        <a:defRPr sz="1324" kern="1200">
          <a:solidFill>
            <a:schemeClr val="tx1"/>
          </a:solidFill>
          <a:latin typeface="+mn-lt"/>
          <a:ea typeface="+mn-ea"/>
          <a:cs typeface="+mn-cs"/>
        </a:defRPr>
      </a:lvl6pPr>
      <a:lvl7pPr marL="2017746" algn="l" defTabSz="672582" rtl="0" eaLnBrk="1" latinLnBrk="0" hangingPunct="1">
        <a:defRPr sz="1324" kern="1200">
          <a:solidFill>
            <a:schemeClr val="tx1"/>
          </a:solidFill>
          <a:latin typeface="+mn-lt"/>
          <a:ea typeface="+mn-ea"/>
          <a:cs typeface="+mn-cs"/>
        </a:defRPr>
      </a:lvl7pPr>
      <a:lvl8pPr marL="2354035" algn="l" defTabSz="672582" rtl="0" eaLnBrk="1" latinLnBrk="0" hangingPunct="1">
        <a:defRPr sz="1324" kern="1200">
          <a:solidFill>
            <a:schemeClr val="tx1"/>
          </a:solidFill>
          <a:latin typeface="+mn-lt"/>
          <a:ea typeface="+mn-ea"/>
          <a:cs typeface="+mn-cs"/>
        </a:defRPr>
      </a:lvl8pPr>
      <a:lvl9pPr marL="2690327" algn="l" defTabSz="672582" rtl="0" eaLnBrk="1" latinLnBrk="0" hangingPunct="1">
        <a:defRPr sz="132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jpeg"/><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32.jpe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9.png"/><Relationship Id="rId4"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nl-BE" dirty="0"/>
              <a:t>MY INTERNSHIP</a:t>
            </a:r>
          </a:p>
        </p:txBody>
      </p:sp>
      <p:pic>
        <p:nvPicPr>
          <p:cNvPr id="6" name="Picture Placeholder 5">
            <a:extLst>
              <a:ext uri="{FF2B5EF4-FFF2-40B4-BE49-F238E27FC236}">
                <a16:creationId xmlns:a16="http://schemas.microsoft.com/office/drawing/2014/main" id="{E45FD07B-99B5-46BE-8A3C-07AC8EB16A35}"/>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155" r="2155"/>
          <a:stretch>
            <a:fillRect/>
          </a:stretch>
        </p:blipFill>
        <p:spPr/>
      </p:pic>
      <p:sp>
        <p:nvSpPr>
          <p:cNvPr id="7" name="TextBox 6">
            <a:extLst>
              <a:ext uri="{FF2B5EF4-FFF2-40B4-BE49-F238E27FC236}">
                <a16:creationId xmlns:a16="http://schemas.microsoft.com/office/drawing/2014/main" id="{E04A9072-1212-434C-A752-42C50E2A4272}"/>
              </a:ext>
            </a:extLst>
          </p:cNvPr>
          <p:cNvSpPr txBox="1"/>
          <p:nvPr/>
        </p:nvSpPr>
        <p:spPr>
          <a:xfrm>
            <a:off x="7832911" y="4881890"/>
            <a:ext cx="1527841" cy="261610"/>
          </a:xfrm>
          <a:prstGeom prst="rect">
            <a:avLst/>
          </a:prstGeom>
          <a:noFill/>
        </p:spPr>
        <p:txBody>
          <a:bodyPr wrap="square" rtlCol="0">
            <a:spAutoFit/>
          </a:bodyPr>
          <a:lstStyle/>
          <a:p>
            <a:r>
              <a:rPr lang="nl-BE" sz="1050" dirty="0">
                <a:solidFill>
                  <a:schemeClr val="bg1"/>
                </a:solidFill>
              </a:rPr>
              <a:t>LYVA VAN DAMME</a:t>
            </a:r>
          </a:p>
        </p:txBody>
      </p:sp>
    </p:spTree>
    <p:extLst>
      <p:ext uri="{BB962C8B-B14F-4D97-AF65-F5344CB8AC3E}">
        <p14:creationId xmlns:p14="http://schemas.microsoft.com/office/powerpoint/2010/main" val="39462239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20A09F95-5EE1-48C0-9FCC-86A172D3D89C}"/>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9929" r="9929"/>
          <a:stretch>
            <a:fillRect/>
          </a:stretch>
        </p:blipFill>
        <p:spPr/>
      </p:pic>
      <p:sp>
        <p:nvSpPr>
          <p:cNvPr id="5" name="Slide Number Placeholder 4">
            <a:extLst>
              <a:ext uri="{FF2B5EF4-FFF2-40B4-BE49-F238E27FC236}">
                <a16:creationId xmlns:a16="http://schemas.microsoft.com/office/drawing/2014/main" id="{C7271F9D-7FD4-4C7D-8CFF-58FCAA31ABCD}"/>
              </a:ext>
            </a:extLst>
          </p:cNvPr>
          <p:cNvSpPr>
            <a:spLocks noGrp="1"/>
          </p:cNvSpPr>
          <p:nvPr>
            <p:ph type="sldNum" sz="quarter" idx="4"/>
          </p:nvPr>
        </p:nvSpPr>
        <p:spPr/>
        <p:txBody>
          <a:bodyPr/>
          <a:lstStyle/>
          <a:p>
            <a:fld id="{1C96AA6D-8347-412D-BE88-10FF9D73003A}" type="slidenum">
              <a:rPr lang="nl-BE" smtClean="0"/>
              <a:pPr/>
              <a:t>10</a:t>
            </a:fld>
            <a:endParaRPr lang="nl-BE" dirty="0"/>
          </a:p>
        </p:txBody>
      </p:sp>
      <p:sp>
        <p:nvSpPr>
          <p:cNvPr id="8" name="Title 4">
            <a:extLst>
              <a:ext uri="{FF2B5EF4-FFF2-40B4-BE49-F238E27FC236}">
                <a16:creationId xmlns:a16="http://schemas.microsoft.com/office/drawing/2014/main" id="{F2314ACF-81D4-4128-B379-9F399E40061A}"/>
              </a:ext>
            </a:extLst>
          </p:cNvPr>
          <p:cNvSpPr>
            <a:spLocks noGrp="1"/>
          </p:cNvSpPr>
          <p:nvPr>
            <p:ph type="title"/>
          </p:nvPr>
        </p:nvSpPr>
        <p:spPr>
          <a:xfrm>
            <a:off x="2744245" y="341941"/>
            <a:ext cx="3855800" cy="994172"/>
          </a:xfrm>
        </p:spPr>
        <p:txBody>
          <a:bodyPr>
            <a:normAutofit/>
          </a:bodyPr>
          <a:lstStyle/>
          <a:p>
            <a:r>
              <a:rPr lang="nl-BE" sz="1176" dirty="0">
                <a:solidFill>
                  <a:srgbClr val="EF463C"/>
                </a:solidFill>
              </a:rPr>
              <a:t>THE IDEA</a:t>
            </a:r>
            <a:br>
              <a:rPr lang="nl-BE" dirty="0"/>
            </a:br>
            <a:r>
              <a:rPr lang="nl-BE" sz="2797" dirty="0"/>
              <a:t>REQUIREMENTS</a:t>
            </a:r>
          </a:p>
        </p:txBody>
      </p:sp>
      <p:sp>
        <p:nvSpPr>
          <p:cNvPr id="9" name="Rectangle 8">
            <a:extLst>
              <a:ext uri="{FF2B5EF4-FFF2-40B4-BE49-F238E27FC236}">
                <a16:creationId xmlns:a16="http://schemas.microsoft.com/office/drawing/2014/main" id="{928930DC-68A7-4303-984C-D64A671F2A9B}"/>
              </a:ext>
            </a:extLst>
          </p:cNvPr>
          <p:cNvSpPr/>
          <p:nvPr/>
        </p:nvSpPr>
        <p:spPr>
          <a:xfrm>
            <a:off x="3692822" y="1316106"/>
            <a:ext cx="1589300" cy="139488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BE" sz="1800" dirty="0" err="1"/>
              <a:t>Dynamic</a:t>
            </a:r>
            <a:r>
              <a:rPr lang="nl-BE" sz="1800" dirty="0"/>
              <a:t> solution</a:t>
            </a:r>
          </a:p>
        </p:txBody>
      </p:sp>
      <p:sp>
        <p:nvSpPr>
          <p:cNvPr id="10" name="Rectangle 9">
            <a:extLst>
              <a:ext uri="{FF2B5EF4-FFF2-40B4-BE49-F238E27FC236}">
                <a16:creationId xmlns:a16="http://schemas.microsoft.com/office/drawing/2014/main" id="{457066CF-6EFB-462F-899E-80B289662ACC}"/>
              </a:ext>
            </a:extLst>
          </p:cNvPr>
          <p:cNvSpPr/>
          <p:nvPr/>
        </p:nvSpPr>
        <p:spPr>
          <a:xfrm>
            <a:off x="3692822" y="3073946"/>
            <a:ext cx="1589300" cy="139488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BE" sz="1800" dirty="0"/>
              <a:t>No manual </a:t>
            </a:r>
            <a:r>
              <a:rPr lang="nl-BE" sz="1800" dirty="0" err="1"/>
              <a:t>interaction</a:t>
            </a:r>
            <a:endParaRPr lang="nl-BE" sz="1800" dirty="0"/>
          </a:p>
        </p:txBody>
      </p:sp>
      <p:sp>
        <p:nvSpPr>
          <p:cNvPr id="11" name="Rectangle 10">
            <a:extLst>
              <a:ext uri="{FF2B5EF4-FFF2-40B4-BE49-F238E27FC236}">
                <a16:creationId xmlns:a16="http://schemas.microsoft.com/office/drawing/2014/main" id="{5DFF5352-E260-4FBF-8C78-FB448EE35D26}"/>
              </a:ext>
            </a:extLst>
          </p:cNvPr>
          <p:cNvSpPr/>
          <p:nvPr/>
        </p:nvSpPr>
        <p:spPr>
          <a:xfrm>
            <a:off x="5754255" y="3073948"/>
            <a:ext cx="1589300" cy="139488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BE" sz="1800" dirty="0" err="1"/>
              <a:t>Graphic</a:t>
            </a:r>
            <a:r>
              <a:rPr lang="nl-BE" sz="1800" dirty="0"/>
              <a:t> user interface</a:t>
            </a:r>
          </a:p>
        </p:txBody>
      </p:sp>
      <p:sp>
        <p:nvSpPr>
          <p:cNvPr id="12" name="Rectangle 11">
            <a:extLst>
              <a:ext uri="{FF2B5EF4-FFF2-40B4-BE49-F238E27FC236}">
                <a16:creationId xmlns:a16="http://schemas.microsoft.com/office/drawing/2014/main" id="{B0B934BC-D78D-44AE-AB2E-6F446DCCB4EF}"/>
              </a:ext>
            </a:extLst>
          </p:cNvPr>
          <p:cNvSpPr/>
          <p:nvPr/>
        </p:nvSpPr>
        <p:spPr>
          <a:xfrm>
            <a:off x="5754255" y="1316108"/>
            <a:ext cx="1589300" cy="139488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BE" sz="1800" dirty="0"/>
              <a:t>Enterprise Messaging</a:t>
            </a:r>
          </a:p>
        </p:txBody>
      </p:sp>
    </p:spTree>
    <p:extLst>
      <p:ext uri="{BB962C8B-B14F-4D97-AF65-F5344CB8AC3E}">
        <p14:creationId xmlns:p14="http://schemas.microsoft.com/office/powerpoint/2010/main" val="1750486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sz="1119" dirty="0">
                <a:solidFill>
                  <a:srgbClr val="EF463C"/>
                </a:solidFill>
              </a:rPr>
              <a:t>THE IDEA</a:t>
            </a:r>
            <a:br>
              <a:rPr lang="nl-BE" dirty="0"/>
            </a:br>
            <a:r>
              <a:rPr lang="nl-BE" sz="2518" dirty="0"/>
              <a:t>ENTERPRISE MESSAGING</a:t>
            </a:r>
          </a:p>
        </p:txBody>
      </p:sp>
      <p:sp>
        <p:nvSpPr>
          <p:cNvPr id="6" name="Text Placeholder 5"/>
          <p:cNvSpPr>
            <a:spLocks noGrp="1"/>
          </p:cNvSpPr>
          <p:nvPr>
            <p:ph type="body" sz="quarter" idx="12"/>
          </p:nvPr>
        </p:nvSpPr>
        <p:spPr/>
        <p:txBody>
          <a:bodyPr>
            <a:normAutofit fontScale="77500" lnSpcReduction="20000"/>
          </a:bodyPr>
          <a:lstStyle/>
          <a:p>
            <a:r>
              <a:rPr lang="en-US" sz="1500" b="0" cap="all" dirty="0"/>
              <a:t>a cloud-based messaging service for the development of decoupled and resilient applications, services, and systems.</a:t>
            </a:r>
          </a:p>
          <a:p>
            <a:endParaRPr lang="nl-BE" dirty="0"/>
          </a:p>
        </p:txBody>
      </p:sp>
      <p:sp>
        <p:nvSpPr>
          <p:cNvPr id="5" name="Slide Number Placeholder 4"/>
          <p:cNvSpPr>
            <a:spLocks noGrp="1"/>
          </p:cNvSpPr>
          <p:nvPr>
            <p:ph type="sldNum" sz="quarter" idx="4"/>
          </p:nvPr>
        </p:nvSpPr>
        <p:spPr/>
        <p:txBody>
          <a:bodyPr/>
          <a:lstStyle/>
          <a:p>
            <a:fld id="{1C96AA6D-8347-412D-BE88-10FF9D73003A}" type="slidenum">
              <a:rPr lang="nl-BE" smtClean="0"/>
              <a:pPr/>
              <a:t>11</a:t>
            </a:fld>
            <a:endParaRPr lang="nl-BE" dirty="0"/>
          </a:p>
        </p:txBody>
      </p:sp>
      <p:cxnSp>
        <p:nvCxnSpPr>
          <p:cNvPr id="8" name="Straight Connector 7"/>
          <p:cNvCxnSpPr/>
          <p:nvPr/>
        </p:nvCxnSpPr>
        <p:spPr>
          <a:xfrm flipH="1">
            <a:off x="833582" y="3664920"/>
            <a:ext cx="2" cy="1006189"/>
          </a:xfrm>
          <a:prstGeom prst="line">
            <a:avLst/>
          </a:prstGeom>
          <a:ln w="38100">
            <a:solidFill>
              <a:srgbClr val="EF463C"/>
            </a:solidFill>
          </a:ln>
          <a:effectLst/>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4729083" y="3588800"/>
            <a:ext cx="3441037" cy="1167738"/>
            <a:chOff x="6309566" y="4811761"/>
            <a:chExt cx="4678383" cy="1587639"/>
          </a:xfrm>
        </p:grpSpPr>
        <p:cxnSp>
          <p:nvCxnSpPr>
            <p:cNvPr id="10" name="Straight Connector 9"/>
            <p:cNvCxnSpPr/>
            <p:nvPr/>
          </p:nvCxnSpPr>
          <p:spPr>
            <a:xfrm flipH="1">
              <a:off x="6309566" y="4915252"/>
              <a:ext cx="2" cy="1368000"/>
            </a:xfrm>
            <a:prstGeom prst="line">
              <a:avLst/>
            </a:prstGeom>
            <a:ln w="38100">
              <a:solidFill>
                <a:srgbClr val="EF463C"/>
              </a:solidFill>
            </a:ln>
            <a:effectLst/>
          </p:spPr>
          <p:style>
            <a:lnRef idx="1">
              <a:schemeClr val="accent1"/>
            </a:lnRef>
            <a:fillRef idx="0">
              <a:schemeClr val="accent1"/>
            </a:fillRef>
            <a:effectRef idx="0">
              <a:schemeClr val="accent1"/>
            </a:effectRef>
            <a:fontRef idx="minor">
              <a:schemeClr val="tx1"/>
            </a:fontRef>
          </p:style>
        </p:cxnSp>
        <p:sp>
          <p:nvSpPr>
            <p:cNvPr id="12" name="Content Placeholder 3"/>
            <p:cNvSpPr txBox="1">
              <a:spLocks/>
            </p:cNvSpPr>
            <p:nvPr/>
          </p:nvSpPr>
          <p:spPr>
            <a:xfrm>
              <a:off x="6546368" y="4811761"/>
              <a:ext cx="4441581" cy="1587639"/>
            </a:xfrm>
            <a:prstGeom prst="rect">
              <a:avLst/>
            </a:prstGeom>
          </p:spPr>
          <p:txBody>
            <a:bodyPr vert="horz" lIns="67256" tIns="33629" rIns="67256" bIns="33629" rtlCol="0">
              <a:noAutofit/>
            </a:bodyPr>
            <a:lstStyle>
              <a:lvl1pPr marL="266700" indent="-266700" algn="l" defTabSz="914400" rtl="0" eaLnBrk="1" latinLnBrk="0" hangingPunct="1">
                <a:lnSpc>
                  <a:spcPct val="110000"/>
                </a:lnSpc>
                <a:spcBef>
                  <a:spcPts val="1000"/>
                </a:spcBef>
                <a:buClr>
                  <a:srgbClr val="EF463C"/>
                </a:buClr>
                <a:buSzPct val="165000"/>
                <a:buFont typeface="Lucida Sans" panose="020B0602030504020204" pitchFamily="34" charset="0"/>
                <a:buChar char="›"/>
                <a:defRPr sz="2000" b="0" u="none" kern="1200">
                  <a:solidFill>
                    <a:schemeClr val="accent5"/>
                  </a:solidFill>
                  <a:latin typeface="Gill Sans MT" panose="020B0502020104020203" pitchFamily="34" charset="0"/>
                  <a:ea typeface="+mn-ea"/>
                  <a:cs typeface="+mn-cs"/>
                </a:defRPr>
              </a:lvl1pPr>
              <a:lvl2pPr marL="717550" indent="-274638" algn="l" defTabSz="914400" rtl="0" eaLnBrk="1" latinLnBrk="0" hangingPunct="1">
                <a:lnSpc>
                  <a:spcPct val="110000"/>
                </a:lnSpc>
                <a:spcBef>
                  <a:spcPts val="1200"/>
                </a:spcBef>
                <a:buClr>
                  <a:srgbClr val="3C3C3C"/>
                </a:buClr>
                <a:buFont typeface="Arial" panose="020B0604020202020204" pitchFamily="34" charset="0"/>
                <a:buChar char="›"/>
                <a:defRPr sz="1800" b="0" u="none" kern="1200">
                  <a:solidFill>
                    <a:schemeClr val="accent5"/>
                  </a:solidFill>
                  <a:latin typeface="Gill Sans MT" panose="020B0502020104020203" pitchFamily="34" charset="0"/>
                  <a:ea typeface="+mn-ea"/>
                  <a:cs typeface="+mn-cs"/>
                </a:defRPr>
              </a:lvl2pPr>
              <a:lvl3pPr marL="984250" indent="-228600" algn="l" defTabSz="984250" rtl="0" eaLnBrk="1" latinLnBrk="0" hangingPunct="1">
                <a:lnSpc>
                  <a:spcPct val="110000"/>
                </a:lnSpc>
                <a:spcBef>
                  <a:spcPts val="1200"/>
                </a:spcBef>
                <a:buClr>
                  <a:srgbClr val="3C3C3C"/>
                </a:buClr>
                <a:buFont typeface="Arial" panose="020B0604020202020204" pitchFamily="34" charset="0"/>
                <a:buChar char="›"/>
                <a:defRPr sz="1600" b="0" u="none" kern="1200">
                  <a:solidFill>
                    <a:schemeClr val="accent5"/>
                  </a:solidFill>
                  <a:latin typeface="Gill Sans MT" panose="020B0502020104020203" pitchFamily="34" charset="0"/>
                  <a:ea typeface="+mn-ea"/>
                  <a:cs typeface="+mn-cs"/>
                </a:defRPr>
              </a:lvl3pPr>
              <a:lvl4pPr marL="1257300" indent="-228600" algn="l" defTabSz="914400" rtl="0" eaLnBrk="1" latinLnBrk="0" hangingPunct="1">
                <a:lnSpc>
                  <a:spcPct val="110000"/>
                </a:lnSpc>
                <a:spcBef>
                  <a:spcPts val="1200"/>
                </a:spcBef>
                <a:buClr>
                  <a:srgbClr val="3C3C3C"/>
                </a:buClr>
                <a:buFont typeface="Arial" panose="020B0604020202020204" pitchFamily="34" charset="0"/>
                <a:buChar char="›"/>
                <a:defRPr sz="1400" b="0" u="none" kern="1200">
                  <a:solidFill>
                    <a:schemeClr val="accent5"/>
                  </a:solidFill>
                  <a:latin typeface="Gill Sans MT" panose="020B0502020104020203" pitchFamily="34" charset="0"/>
                  <a:ea typeface="+mn-ea"/>
                  <a:cs typeface="+mn-cs"/>
                </a:defRPr>
              </a:lvl4pPr>
              <a:lvl5pPr marL="1524000" indent="-228600" algn="l" defTabSz="914400" rtl="0" eaLnBrk="1" latinLnBrk="0" hangingPunct="1">
                <a:lnSpc>
                  <a:spcPct val="110000"/>
                </a:lnSpc>
                <a:spcBef>
                  <a:spcPts val="1200"/>
                </a:spcBef>
                <a:buClr>
                  <a:srgbClr val="3C3C3C"/>
                </a:buClr>
                <a:buFont typeface="Arial" panose="020B0604020202020204" pitchFamily="34" charset="0"/>
                <a:buChar char="›"/>
                <a:defRPr sz="1200" b="0" u="none" kern="1200">
                  <a:solidFill>
                    <a:schemeClr val="accent5"/>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sz="1324" b="1" dirty="0">
                  <a:solidFill>
                    <a:schemeClr val="tx2"/>
                  </a:solidFill>
                </a:rPr>
                <a:t>MESSAGING</a:t>
              </a:r>
            </a:p>
            <a:p>
              <a:pPr marL="0" indent="0">
                <a:buNone/>
              </a:pPr>
              <a:r>
                <a:rPr lang="en-US" sz="1324" dirty="0">
                  <a:solidFill>
                    <a:schemeClr val="tx2"/>
                  </a:solidFill>
                </a:rPr>
                <a:t> A messaging system allowing software applications and systems to communicate semantically.</a:t>
              </a:r>
            </a:p>
          </p:txBody>
        </p:sp>
      </p:grpSp>
      <p:sp>
        <p:nvSpPr>
          <p:cNvPr id="18" name="Content Placeholder 3"/>
          <p:cNvSpPr txBox="1">
            <a:spLocks/>
          </p:cNvSpPr>
          <p:nvPr/>
        </p:nvSpPr>
        <p:spPr>
          <a:xfrm>
            <a:off x="1007751" y="3588800"/>
            <a:ext cx="3266865" cy="1167738"/>
          </a:xfrm>
          <a:prstGeom prst="rect">
            <a:avLst/>
          </a:prstGeom>
        </p:spPr>
        <p:txBody>
          <a:bodyPr vert="horz" lIns="67256" tIns="33629" rIns="67256" bIns="33629" rtlCol="0">
            <a:noAutofit/>
          </a:bodyPr>
          <a:lstStyle>
            <a:lvl1pPr marL="266700" indent="-266700" algn="l" defTabSz="914400" rtl="0" eaLnBrk="1" latinLnBrk="0" hangingPunct="1">
              <a:lnSpc>
                <a:spcPct val="110000"/>
              </a:lnSpc>
              <a:spcBef>
                <a:spcPts val="1000"/>
              </a:spcBef>
              <a:buClr>
                <a:srgbClr val="EF463C"/>
              </a:buClr>
              <a:buSzPct val="165000"/>
              <a:buFont typeface="Lucida Sans" panose="020B0602030504020204" pitchFamily="34" charset="0"/>
              <a:buChar char="›"/>
              <a:defRPr sz="2000" b="0" u="none" kern="1200">
                <a:solidFill>
                  <a:schemeClr val="accent5"/>
                </a:solidFill>
                <a:latin typeface="Gill Sans MT" panose="020B0502020104020203" pitchFamily="34" charset="0"/>
                <a:ea typeface="+mn-ea"/>
                <a:cs typeface="+mn-cs"/>
              </a:defRPr>
            </a:lvl1pPr>
            <a:lvl2pPr marL="717550" indent="-274638" algn="l" defTabSz="914400" rtl="0" eaLnBrk="1" latinLnBrk="0" hangingPunct="1">
              <a:lnSpc>
                <a:spcPct val="110000"/>
              </a:lnSpc>
              <a:spcBef>
                <a:spcPts val="1200"/>
              </a:spcBef>
              <a:buClr>
                <a:srgbClr val="3C3C3C"/>
              </a:buClr>
              <a:buFont typeface="Arial" panose="020B0604020202020204" pitchFamily="34" charset="0"/>
              <a:buChar char="›"/>
              <a:defRPr sz="1800" b="0" u="none" kern="1200">
                <a:solidFill>
                  <a:schemeClr val="accent5"/>
                </a:solidFill>
                <a:latin typeface="Gill Sans MT" panose="020B0502020104020203" pitchFamily="34" charset="0"/>
                <a:ea typeface="+mn-ea"/>
                <a:cs typeface="+mn-cs"/>
              </a:defRPr>
            </a:lvl2pPr>
            <a:lvl3pPr marL="984250" indent="-228600" algn="l" defTabSz="984250" rtl="0" eaLnBrk="1" latinLnBrk="0" hangingPunct="1">
              <a:lnSpc>
                <a:spcPct val="110000"/>
              </a:lnSpc>
              <a:spcBef>
                <a:spcPts val="1200"/>
              </a:spcBef>
              <a:buClr>
                <a:srgbClr val="3C3C3C"/>
              </a:buClr>
              <a:buFont typeface="Arial" panose="020B0604020202020204" pitchFamily="34" charset="0"/>
              <a:buChar char="›"/>
              <a:defRPr sz="1600" b="0" u="none" kern="1200">
                <a:solidFill>
                  <a:schemeClr val="accent5"/>
                </a:solidFill>
                <a:latin typeface="Gill Sans MT" panose="020B0502020104020203" pitchFamily="34" charset="0"/>
                <a:ea typeface="+mn-ea"/>
                <a:cs typeface="+mn-cs"/>
              </a:defRPr>
            </a:lvl3pPr>
            <a:lvl4pPr marL="1257300" indent="-228600" algn="l" defTabSz="914400" rtl="0" eaLnBrk="1" latinLnBrk="0" hangingPunct="1">
              <a:lnSpc>
                <a:spcPct val="110000"/>
              </a:lnSpc>
              <a:spcBef>
                <a:spcPts val="1200"/>
              </a:spcBef>
              <a:buClr>
                <a:srgbClr val="3C3C3C"/>
              </a:buClr>
              <a:buFont typeface="Arial" panose="020B0604020202020204" pitchFamily="34" charset="0"/>
              <a:buChar char="›"/>
              <a:defRPr sz="1400" b="0" u="none" kern="1200">
                <a:solidFill>
                  <a:schemeClr val="accent5"/>
                </a:solidFill>
                <a:latin typeface="Gill Sans MT" panose="020B0502020104020203" pitchFamily="34" charset="0"/>
                <a:ea typeface="+mn-ea"/>
                <a:cs typeface="+mn-cs"/>
              </a:defRPr>
            </a:lvl4pPr>
            <a:lvl5pPr marL="1524000" indent="-228600" algn="l" defTabSz="914400" rtl="0" eaLnBrk="1" latinLnBrk="0" hangingPunct="1">
              <a:lnSpc>
                <a:spcPct val="110000"/>
              </a:lnSpc>
              <a:spcBef>
                <a:spcPts val="1200"/>
              </a:spcBef>
              <a:buClr>
                <a:srgbClr val="3C3C3C"/>
              </a:buClr>
              <a:buFont typeface="Arial" panose="020B0604020202020204" pitchFamily="34" charset="0"/>
              <a:buChar char="›"/>
              <a:defRPr sz="1200" b="0" u="none" kern="1200">
                <a:solidFill>
                  <a:schemeClr val="accent5"/>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sz="1324" b="1" dirty="0">
                <a:solidFill>
                  <a:schemeClr val="tx2"/>
                </a:solidFill>
              </a:rPr>
              <a:t>ENTERPRISE</a:t>
            </a:r>
          </a:p>
          <a:p>
            <a:pPr marL="0" indent="0">
              <a:buNone/>
            </a:pPr>
            <a:r>
              <a:rPr lang="en-US" sz="1324" dirty="0">
                <a:solidFill>
                  <a:schemeClr val="tx2"/>
                </a:solidFill>
              </a:rPr>
              <a:t>A "program-to-program" messaging between applications and systems throughout an enterprise.</a:t>
            </a:r>
          </a:p>
        </p:txBody>
      </p:sp>
      <p:pic>
        <p:nvPicPr>
          <p:cNvPr id="17" name="Picture Placeholder 16">
            <a:extLst>
              <a:ext uri="{FF2B5EF4-FFF2-40B4-BE49-F238E27FC236}">
                <a16:creationId xmlns:a16="http://schemas.microsoft.com/office/drawing/2014/main" id="{51B23729-2D0F-45E8-AF25-0236A3725D28}"/>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18405" b="18405"/>
          <a:stretch>
            <a:fillRect/>
          </a:stretch>
        </p:blipFill>
        <p:spPr/>
      </p:pic>
    </p:spTree>
    <p:extLst>
      <p:ext uri="{BB962C8B-B14F-4D97-AF65-F5344CB8AC3E}">
        <p14:creationId xmlns:p14="http://schemas.microsoft.com/office/powerpoint/2010/main" val="3730279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7DD331A5-4F0F-40FD-93CA-73F01388C141}"/>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32191" r="32191"/>
          <a:stretch>
            <a:fillRect/>
          </a:stretch>
        </p:blipFill>
        <p:spPr/>
      </p:pic>
      <p:sp>
        <p:nvSpPr>
          <p:cNvPr id="5" name="Slide Number Placeholder 4">
            <a:extLst>
              <a:ext uri="{FF2B5EF4-FFF2-40B4-BE49-F238E27FC236}">
                <a16:creationId xmlns:a16="http://schemas.microsoft.com/office/drawing/2014/main" id="{A994BDDD-87BC-4D3D-83C0-BE5CC1D9C4FD}"/>
              </a:ext>
            </a:extLst>
          </p:cNvPr>
          <p:cNvSpPr>
            <a:spLocks noGrp="1"/>
          </p:cNvSpPr>
          <p:nvPr>
            <p:ph type="sldNum" sz="quarter" idx="4"/>
          </p:nvPr>
        </p:nvSpPr>
        <p:spPr/>
        <p:txBody>
          <a:bodyPr/>
          <a:lstStyle/>
          <a:p>
            <a:fld id="{1C96AA6D-8347-412D-BE88-10FF9D73003A}" type="slidenum">
              <a:rPr lang="nl-BE" smtClean="0"/>
              <a:pPr/>
              <a:t>12</a:t>
            </a:fld>
            <a:endParaRPr lang="nl-BE" dirty="0"/>
          </a:p>
        </p:txBody>
      </p:sp>
      <p:sp>
        <p:nvSpPr>
          <p:cNvPr id="6" name="Title 4">
            <a:extLst>
              <a:ext uri="{FF2B5EF4-FFF2-40B4-BE49-F238E27FC236}">
                <a16:creationId xmlns:a16="http://schemas.microsoft.com/office/drawing/2014/main" id="{52B4F599-C88D-477D-9F11-942C97DC9273}"/>
              </a:ext>
            </a:extLst>
          </p:cNvPr>
          <p:cNvSpPr>
            <a:spLocks noGrp="1"/>
          </p:cNvSpPr>
          <p:nvPr>
            <p:ph type="title"/>
          </p:nvPr>
        </p:nvSpPr>
        <p:spPr>
          <a:xfrm>
            <a:off x="2789238" y="460375"/>
            <a:ext cx="5260975" cy="993775"/>
          </a:xfrm>
        </p:spPr>
        <p:txBody>
          <a:bodyPr>
            <a:normAutofit fontScale="90000"/>
          </a:bodyPr>
          <a:lstStyle/>
          <a:p>
            <a:r>
              <a:rPr lang="nl-BE" sz="1176" dirty="0">
                <a:solidFill>
                  <a:srgbClr val="EF463C"/>
                </a:solidFill>
              </a:rPr>
              <a:t>THE IDEA</a:t>
            </a:r>
            <a:br>
              <a:rPr lang="nl-BE" dirty="0"/>
            </a:br>
            <a:r>
              <a:rPr lang="nl-BE" sz="2797" dirty="0"/>
              <a:t>SAP Cloud Platform Integration Suite</a:t>
            </a:r>
          </a:p>
        </p:txBody>
      </p:sp>
      <p:sp>
        <p:nvSpPr>
          <p:cNvPr id="9" name="TextBox 8">
            <a:extLst>
              <a:ext uri="{FF2B5EF4-FFF2-40B4-BE49-F238E27FC236}">
                <a16:creationId xmlns:a16="http://schemas.microsoft.com/office/drawing/2014/main" id="{4469E65B-3D02-407C-A2AA-192A5B4A1F98}"/>
              </a:ext>
            </a:extLst>
          </p:cNvPr>
          <p:cNvSpPr txBox="1"/>
          <p:nvPr/>
        </p:nvSpPr>
        <p:spPr>
          <a:xfrm>
            <a:off x="2912303" y="1672020"/>
            <a:ext cx="4838791" cy="635174"/>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176" cap="all" dirty="0">
                <a:solidFill>
                  <a:schemeClr val="bg1"/>
                </a:solidFill>
                <a:latin typeface="Gill Sans MT" panose="020B0502020104020203" pitchFamily="34" charset="0"/>
              </a:rPr>
              <a:t>Simplify integration and achieve results faster as you connect people, processes, data, and devices across the globe. </a:t>
            </a:r>
          </a:p>
        </p:txBody>
      </p:sp>
      <p:grpSp>
        <p:nvGrpSpPr>
          <p:cNvPr id="10" name="Gruppierung 7">
            <a:extLst>
              <a:ext uri="{FF2B5EF4-FFF2-40B4-BE49-F238E27FC236}">
                <a16:creationId xmlns:a16="http://schemas.microsoft.com/office/drawing/2014/main" id="{84176BBC-CC05-44A3-8ADB-44452FB7C6EE}"/>
              </a:ext>
            </a:extLst>
          </p:cNvPr>
          <p:cNvGrpSpPr/>
          <p:nvPr/>
        </p:nvGrpSpPr>
        <p:grpSpPr>
          <a:xfrm>
            <a:off x="6525454" y="2879673"/>
            <a:ext cx="950938" cy="790976"/>
            <a:chOff x="2586266" y="2291354"/>
            <a:chExt cx="1615737" cy="1318701"/>
          </a:xfrm>
        </p:grpSpPr>
        <p:sp>
          <p:nvSpPr>
            <p:cNvPr id="11" name="Rechteck 42">
              <a:extLst>
                <a:ext uri="{FF2B5EF4-FFF2-40B4-BE49-F238E27FC236}">
                  <a16:creationId xmlns:a16="http://schemas.microsoft.com/office/drawing/2014/main" id="{7A7A0904-F337-4DB0-B474-97FFAD276CE2}"/>
                </a:ext>
              </a:extLst>
            </p:cNvPr>
            <p:cNvSpPr/>
            <p:nvPr/>
          </p:nvSpPr>
          <p:spPr>
            <a:xfrm>
              <a:off x="2586266" y="3045624"/>
              <a:ext cx="1615737" cy="564431"/>
            </a:xfrm>
            <a:prstGeom prst="rect">
              <a:avLst/>
            </a:prstGeom>
          </p:spPr>
          <p:txBody>
            <a:bodyPr wrap="square" lIns="0" tIns="0" rIns="0" bIns="0">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a:r>
                <a:rPr lang="en-US" sz="1100" b="1" dirty="0">
                  <a:solidFill>
                    <a:srgbClr val="427CAC"/>
                  </a:solidFill>
                  <a:latin typeface="Arial" charset="0"/>
                  <a:ea typeface="Arial" charset="0"/>
                  <a:cs typeface="Arial" charset="0"/>
                </a:rPr>
                <a:t>Cloud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Integration</a:t>
              </a:r>
            </a:p>
          </p:txBody>
        </p:sp>
        <p:pic>
          <p:nvPicPr>
            <p:cNvPr id="12" name="Bild 54">
              <a:extLst>
                <a:ext uri="{FF2B5EF4-FFF2-40B4-BE49-F238E27FC236}">
                  <a16:creationId xmlns:a16="http://schemas.microsoft.com/office/drawing/2014/main" id="{753C2372-D3BF-4917-90E5-218B4FBF2B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92225" y="2291354"/>
              <a:ext cx="720000" cy="720000"/>
            </a:xfrm>
            <a:prstGeom prst="ellipse">
              <a:avLst/>
            </a:prstGeom>
          </p:spPr>
        </p:pic>
      </p:grpSp>
      <p:grpSp>
        <p:nvGrpSpPr>
          <p:cNvPr id="13" name="Group 12">
            <a:extLst>
              <a:ext uri="{FF2B5EF4-FFF2-40B4-BE49-F238E27FC236}">
                <a16:creationId xmlns:a16="http://schemas.microsoft.com/office/drawing/2014/main" id="{99A568D7-D3C3-43C6-8A23-E71DAFF5603D}"/>
              </a:ext>
            </a:extLst>
          </p:cNvPr>
          <p:cNvGrpSpPr/>
          <p:nvPr/>
        </p:nvGrpSpPr>
        <p:grpSpPr>
          <a:xfrm>
            <a:off x="2920949" y="3934654"/>
            <a:ext cx="498139" cy="572546"/>
            <a:chOff x="1752779" y="3656497"/>
            <a:chExt cx="846386" cy="954539"/>
          </a:xfrm>
        </p:grpSpPr>
        <p:sp>
          <p:nvSpPr>
            <p:cNvPr id="14" name="Rechteck 44">
              <a:extLst>
                <a:ext uri="{FF2B5EF4-FFF2-40B4-BE49-F238E27FC236}">
                  <a16:creationId xmlns:a16="http://schemas.microsoft.com/office/drawing/2014/main" id="{8F26484B-ABB7-4C29-A453-3208753DC493}"/>
                </a:ext>
              </a:extLst>
            </p:cNvPr>
            <p:cNvSpPr/>
            <p:nvPr/>
          </p:nvSpPr>
          <p:spPr>
            <a:xfrm>
              <a:off x="1752779" y="4441759"/>
              <a:ext cx="846386" cy="169277"/>
            </a:xfrm>
            <a:prstGeom prst="rect">
              <a:avLst/>
            </a:prstGeom>
          </p:spPr>
          <p:txBody>
            <a:bodyPr wrap="none" lIns="0" tIns="0" rIns="0" bIns="0">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a:r>
                <a:rPr lang="en-US" sz="1100" b="1" dirty="0">
                  <a:solidFill>
                    <a:srgbClr val="427CAC"/>
                  </a:solidFill>
                  <a:latin typeface="Arial" charset="0"/>
                  <a:ea typeface="Arial" charset="0"/>
                  <a:cs typeface="Arial" charset="0"/>
                </a:rPr>
                <a:t>Connectivity</a:t>
              </a:r>
            </a:p>
          </p:txBody>
        </p:sp>
        <p:pic>
          <p:nvPicPr>
            <p:cNvPr id="15" name="Bild 57">
              <a:extLst>
                <a:ext uri="{FF2B5EF4-FFF2-40B4-BE49-F238E27FC236}">
                  <a16:creationId xmlns:a16="http://schemas.microsoft.com/office/drawing/2014/main" id="{7B637B10-5804-43DB-BCCC-2143830247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9307" y="3656497"/>
              <a:ext cx="720000" cy="720000"/>
            </a:xfrm>
            <a:prstGeom prst="ellipse">
              <a:avLst/>
            </a:prstGeom>
          </p:spPr>
        </p:pic>
      </p:grpSp>
      <p:grpSp>
        <p:nvGrpSpPr>
          <p:cNvPr id="16" name="Gruppierung 11">
            <a:extLst>
              <a:ext uri="{FF2B5EF4-FFF2-40B4-BE49-F238E27FC236}">
                <a16:creationId xmlns:a16="http://schemas.microsoft.com/office/drawing/2014/main" id="{AAE3A73B-D600-4B05-B211-32D1EFD3A0B2}"/>
              </a:ext>
            </a:extLst>
          </p:cNvPr>
          <p:cNvGrpSpPr/>
          <p:nvPr/>
        </p:nvGrpSpPr>
        <p:grpSpPr>
          <a:xfrm>
            <a:off x="4517259" y="2881121"/>
            <a:ext cx="1143971" cy="783828"/>
            <a:chOff x="-110643" y="3687284"/>
            <a:chExt cx="1943719" cy="1306786"/>
          </a:xfrm>
        </p:grpSpPr>
        <p:sp>
          <p:nvSpPr>
            <p:cNvPr id="17" name="Rechteck 45">
              <a:extLst>
                <a:ext uri="{FF2B5EF4-FFF2-40B4-BE49-F238E27FC236}">
                  <a16:creationId xmlns:a16="http://schemas.microsoft.com/office/drawing/2014/main" id="{5F165AC8-33B5-4423-AA0B-49A1062D92AD}"/>
                </a:ext>
              </a:extLst>
            </p:cNvPr>
            <p:cNvSpPr/>
            <p:nvPr/>
          </p:nvSpPr>
          <p:spPr>
            <a:xfrm>
              <a:off x="-110643" y="4429638"/>
              <a:ext cx="1943719" cy="564432"/>
            </a:xfrm>
            <a:prstGeom prst="rect">
              <a:avLst/>
            </a:prstGeom>
          </p:spPr>
          <p:txBody>
            <a:bodyPr wrap="square" lIns="0" tIns="0" rIns="0" bIns="0">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a:r>
                <a:rPr lang="en-US" sz="1100" b="1" dirty="0">
                  <a:solidFill>
                    <a:srgbClr val="427CAC"/>
                  </a:solidFill>
                  <a:latin typeface="Arial" charset="0"/>
                  <a:ea typeface="Arial" charset="0"/>
                  <a:cs typeface="Arial" charset="0"/>
                </a:rPr>
                <a:t>SAP Enterprise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Messaging</a:t>
              </a:r>
            </a:p>
          </p:txBody>
        </p:sp>
        <p:pic>
          <p:nvPicPr>
            <p:cNvPr id="18" name="Bild 66">
              <a:extLst>
                <a:ext uri="{FF2B5EF4-FFF2-40B4-BE49-F238E27FC236}">
                  <a16:creationId xmlns:a16="http://schemas.microsoft.com/office/drawing/2014/main" id="{4D00E9CC-A38E-4D23-B261-78C50D3858D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1218" y="3687284"/>
              <a:ext cx="720000" cy="720000"/>
            </a:xfrm>
            <a:prstGeom prst="ellipse">
              <a:avLst/>
            </a:prstGeom>
          </p:spPr>
        </p:pic>
      </p:grpSp>
      <p:grpSp>
        <p:nvGrpSpPr>
          <p:cNvPr id="19" name="Gruppierung 4">
            <a:extLst>
              <a:ext uri="{FF2B5EF4-FFF2-40B4-BE49-F238E27FC236}">
                <a16:creationId xmlns:a16="http://schemas.microsoft.com/office/drawing/2014/main" id="{5D057BD3-F4CC-45B3-900D-6769B4BAE281}"/>
              </a:ext>
            </a:extLst>
          </p:cNvPr>
          <p:cNvGrpSpPr/>
          <p:nvPr/>
        </p:nvGrpSpPr>
        <p:grpSpPr>
          <a:xfrm>
            <a:off x="2775877" y="2882387"/>
            <a:ext cx="668902" cy="572547"/>
            <a:chOff x="288765" y="2291354"/>
            <a:chExt cx="1136530" cy="954541"/>
          </a:xfrm>
        </p:grpSpPr>
        <p:sp>
          <p:nvSpPr>
            <p:cNvPr id="20" name="Rechteck 39">
              <a:extLst>
                <a:ext uri="{FF2B5EF4-FFF2-40B4-BE49-F238E27FC236}">
                  <a16:creationId xmlns:a16="http://schemas.microsoft.com/office/drawing/2014/main" id="{8951921B-B771-461B-A1E2-14B78F1B105F}"/>
                </a:ext>
              </a:extLst>
            </p:cNvPr>
            <p:cNvSpPr/>
            <p:nvPr/>
          </p:nvSpPr>
          <p:spPr>
            <a:xfrm>
              <a:off x="288765" y="3076618"/>
              <a:ext cx="1136530" cy="169277"/>
            </a:xfrm>
            <a:prstGeom prst="rect">
              <a:avLst/>
            </a:prstGeom>
          </p:spPr>
          <p:txBody>
            <a:bodyPr wrap="none" lIns="0" tIns="0" rIns="0" bIns="0">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a:r>
                <a:rPr lang="en-US" sz="1100" b="1" dirty="0">
                  <a:solidFill>
                    <a:srgbClr val="427CAC"/>
                  </a:solidFill>
                  <a:latin typeface="Arial" charset="0"/>
                  <a:ea typeface="Arial" charset="0"/>
                  <a:cs typeface="Arial" charset="0"/>
                </a:rPr>
                <a:t>API Management</a:t>
              </a:r>
            </a:p>
          </p:txBody>
        </p:sp>
        <p:pic>
          <p:nvPicPr>
            <p:cNvPr id="21" name="Bild 71">
              <a:extLst>
                <a:ext uri="{FF2B5EF4-FFF2-40B4-BE49-F238E27FC236}">
                  <a16:creationId xmlns:a16="http://schemas.microsoft.com/office/drawing/2014/main" id="{1BCD6D71-3174-4A68-BD0D-1919E243BC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0564" y="2291354"/>
              <a:ext cx="720000" cy="720000"/>
            </a:xfrm>
            <a:prstGeom prst="ellipse">
              <a:avLst/>
            </a:prstGeom>
          </p:spPr>
        </p:pic>
      </p:grpSp>
      <p:grpSp>
        <p:nvGrpSpPr>
          <p:cNvPr id="22" name="Group 21">
            <a:extLst>
              <a:ext uri="{FF2B5EF4-FFF2-40B4-BE49-F238E27FC236}">
                <a16:creationId xmlns:a16="http://schemas.microsoft.com/office/drawing/2014/main" id="{1DFF8BF4-4AF4-423C-B074-60AE093F2A47}"/>
              </a:ext>
            </a:extLst>
          </p:cNvPr>
          <p:cNvGrpSpPr/>
          <p:nvPr/>
        </p:nvGrpSpPr>
        <p:grpSpPr>
          <a:xfrm>
            <a:off x="6567804" y="3937721"/>
            <a:ext cx="950938" cy="790976"/>
            <a:chOff x="4064580" y="3656497"/>
            <a:chExt cx="1615736" cy="1318703"/>
          </a:xfrm>
        </p:grpSpPr>
        <p:pic>
          <p:nvPicPr>
            <p:cNvPr id="23" name="Picture 22">
              <a:extLst>
                <a:ext uri="{FF2B5EF4-FFF2-40B4-BE49-F238E27FC236}">
                  <a16:creationId xmlns:a16="http://schemas.microsoft.com/office/drawing/2014/main" id="{7B324487-D44C-43F7-974E-DF50F901A555}"/>
                </a:ext>
              </a:extLst>
            </p:cNvPr>
            <p:cNvPicPr>
              <a:picLocks noChangeAspect="1"/>
            </p:cNvPicPr>
            <p:nvPr/>
          </p:nvPicPr>
          <p:blipFill>
            <a:blip r:embed="rId7"/>
            <a:stretch>
              <a:fillRect/>
            </a:stretch>
          </p:blipFill>
          <p:spPr>
            <a:xfrm>
              <a:off x="4520130" y="3656497"/>
              <a:ext cx="720000" cy="720000"/>
            </a:xfrm>
            <a:prstGeom prst="rect">
              <a:avLst/>
            </a:prstGeom>
          </p:spPr>
        </p:pic>
        <p:sp>
          <p:nvSpPr>
            <p:cNvPr id="24" name="Rechteck 47">
              <a:extLst>
                <a:ext uri="{FF2B5EF4-FFF2-40B4-BE49-F238E27FC236}">
                  <a16:creationId xmlns:a16="http://schemas.microsoft.com/office/drawing/2014/main" id="{046BE174-0224-47ED-9345-2082907D746D}"/>
                </a:ext>
              </a:extLst>
            </p:cNvPr>
            <p:cNvSpPr/>
            <p:nvPr/>
          </p:nvSpPr>
          <p:spPr>
            <a:xfrm>
              <a:off x="4064580" y="4410768"/>
              <a:ext cx="1615736" cy="564432"/>
            </a:xfrm>
            <a:prstGeom prst="rect">
              <a:avLst/>
            </a:prstGeom>
          </p:spPr>
          <p:txBody>
            <a:bodyPr wrap="square" lIns="0" tIns="0" rIns="0" bIns="0">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a:r>
                <a:rPr lang="en-US" sz="1100" b="1" dirty="0">
                  <a:solidFill>
                    <a:srgbClr val="427CAC"/>
                  </a:solidFill>
                  <a:latin typeface="Arial" charset="0"/>
                  <a:ea typeface="Arial" charset="0"/>
                  <a:cs typeface="Arial" charset="0"/>
                </a:rPr>
                <a:t>Open</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Connectors</a:t>
              </a:r>
            </a:p>
          </p:txBody>
        </p:sp>
      </p:grpSp>
      <p:grpSp>
        <p:nvGrpSpPr>
          <p:cNvPr id="25" name="Group 24">
            <a:extLst>
              <a:ext uri="{FF2B5EF4-FFF2-40B4-BE49-F238E27FC236}">
                <a16:creationId xmlns:a16="http://schemas.microsoft.com/office/drawing/2014/main" id="{94D0D4B8-71A2-4AD7-9E95-F1B2BDF34EAD}"/>
              </a:ext>
            </a:extLst>
          </p:cNvPr>
          <p:cNvGrpSpPr/>
          <p:nvPr/>
        </p:nvGrpSpPr>
        <p:grpSpPr>
          <a:xfrm>
            <a:off x="4684504" y="3916688"/>
            <a:ext cx="893979" cy="812010"/>
            <a:chOff x="2685595" y="3656497"/>
            <a:chExt cx="1518956" cy="1353769"/>
          </a:xfrm>
        </p:grpSpPr>
        <p:sp>
          <p:nvSpPr>
            <p:cNvPr id="26" name="Rechteck 47">
              <a:extLst>
                <a:ext uri="{FF2B5EF4-FFF2-40B4-BE49-F238E27FC236}">
                  <a16:creationId xmlns:a16="http://schemas.microsoft.com/office/drawing/2014/main" id="{0F3E8022-891F-4B65-96CE-4B29C0C89404}"/>
                </a:ext>
              </a:extLst>
            </p:cNvPr>
            <p:cNvSpPr/>
            <p:nvPr/>
          </p:nvSpPr>
          <p:spPr>
            <a:xfrm>
              <a:off x="2685595" y="4445835"/>
              <a:ext cx="1518956" cy="564431"/>
            </a:xfrm>
            <a:prstGeom prst="rect">
              <a:avLst/>
            </a:prstGeom>
          </p:spPr>
          <p:txBody>
            <a:bodyPr wrap="square" lIns="0" tIns="0" rIns="0" bIns="0">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a:r>
                <a:rPr lang="en-US" sz="1100" b="1" dirty="0">
                  <a:solidFill>
                    <a:srgbClr val="427CAC"/>
                  </a:solidFill>
                  <a:latin typeface="Arial" charset="0"/>
                  <a:ea typeface="Arial" charset="0"/>
                  <a:cs typeface="Arial" charset="0"/>
                </a:rPr>
                <a:t>OData</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Provisioning</a:t>
              </a:r>
            </a:p>
          </p:txBody>
        </p:sp>
        <p:pic>
          <p:nvPicPr>
            <p:cNvPr id="27" name="Picture 26">
              <a:extLst>
                <a:ext uri="{FF2B5EF4-FFF2-40B4-BE49-F238E27FC236}">
                  <a16:creationId xmlns:a16="http://schemas.microsoft.com/office/drawing/2014/main" id="{733E9D3A-28F2-491C-A9DD-1ED52A17CCFE}"/>
                </a:ext>
              </a:extLst>
            </p:cNvPr>
            <p:cNvPicPr>
              <a:picLocks noChangeAspect="1"/>
            </p:cNvPicPr>
            <p:nvPr/>
          </p:nvPicPr>
          <p:blipFill>
            <a:blip r:embed="rId8"/>
            <a:stretch>
              <a:fillRect/>
            </a:stretch>
          </p:blipFill>
          <p:spPr>
            <a:xfrm>
              <a:off x="3085074" y="3656497"/>
              <a:ext cx="720000" cy="720000"/>
            </a:xfrm>
            <a:prstGeom prst="rect">
              <a:avLst/>
            </a:prstGeom>
          </p:spPr>
        </p:pic>
      </p:grpSp>
      <p:sp>
        <p:nvSpPr>
          <p:cNvPr id="30" name="Oval 29">
            <a:extLst>
              <a:ext uri="{FF2B5EF4-FFF2-40B4-BE49-F238E27FC236}">
                <a16:creationId xmlns:a16="http://schemas.microsoft.com/office/drawing/2014/main" id="{85F8ACED-4CC9-423D-961A-6CCAA9AEB2C7}"/>
              </a:ext>
            </a:extLst>
          </p:cNvPr>
          <p:cNvSpPr/>
          <p:nvPr/>
        </p:nvSpPr>
        <p:spPr>
          <a:xfrm>
            <a:off x="4507187" y="2849654"/>
            <a:ext cx="1181964" cy="923769"/>
          </a:xfrm>
          <a:prstGeom prst="ellipse">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1" name="Oval 50">
            <a:extLst>
              <a:ext uri="{FF2B5EF4-FFF2-40B4-BE49-F238E27FC236}">
                <a16:creationId xmlns:a16="http://schemas.microsoft.com/office/drawing/2014/main" id="{4E7D7C25-8182-4213-9ACB-6C0878381ACF}"/>
              </a:ext>
            </a:extLst>
          </p:cNvPr>
          <p:cNvSpPr/>
          <p:nvPr/>
        </p:nvSpPr>
        <p:spPr>
          <a:xfrm>
            <a:off x="6484024" y="2864510"/>
            <a:ext cx="1102176" cy="923769"/>
          </a:xfrm>
          <a:prstGeom prst="ellipse">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2260296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5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7215249-F5F7-4CC2-8886-1C8C2A98EE7A}"/>
              </a:ext>
            </a:extLst>
          </p:cNvPr>
          <p:cNvSpPr>
            <a:spLocks noGrp="1"/>
          </p:cNvSpPr>
          <p:nvPr>
            <p:ph type="sldNum" sz="quarter" idx="4"/>
          </p:nvPr>
        </p:nvSpPr>
        <p:spPr/>
        <p:txBody>
          <a:bodyPr/>
          <a:lstStyle/>
          <a:p>
            <a:fld id="{1C96AA6D-8347-412D-BE88-10FF9D73003A}" type="slidenum">
              <a:rPr lang="nl-BE" smtClean="0"/>
              <a:pPr/>
              <a:t>13</a:t>
            </a:fld>
            <a:endParaRPr lang="nl-BE" dirty="0"/>
          </a:p>
        </p:txBody>
      </p:sp>
      <p:pic>
        <p:nvPicPr>
          <p:cNvPr id="11" name="Picture Placeholder 10">
            <a:extLst>
              <a:ext uri="{FF2B5EF4-FFF2-40B4-BE49-F238E27FC236}">
                <a16:creationId xmlns:a16="http://schemas.microsoft.com/office/drawing/2014/main" id="{4B02FF33-B242-41D2-A251-7C0FB4C2E028}"/>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9166" r="9166"/>
          <a:stretch>
            <a:fillRect/>
          </a:stretch>
        </p:blipFill>
        <p:spPr/>
      </p:pic>
      <p:sp>
        <p:nvSpPr>
          <p:cNvPr id="12" name="Title 4">
            <a:extLst>
              <a:ext uri="{FF2B5EF4-FFF2-40B4-BE49-F238E27FC236}">
                <a16:creationId xmlns:a16="http://schemas.microsoft.com/office/drawing/2014/main" id="{EA7FB19B-DC04-4199-9C7B-8247BF5861F1}"/>
              </a:ext>
            </a:extLst>
          </p:cNvPr>
          <p:cNvSpPr>
            <a:spLocks noGrp="1"/>
          </p:cNvSpPr>
          <p:nvPr>
            <p:ph type="title"/>
          </p:nvPr>
        </p:nvSpPr>
        <p:spPr>
          <a:xfrm>
            <a:off x="628651" y="341941"/>
            <a:ext cx="6111314" cy="994172"/>
          </a:xfrm>
        </p:spPr>
        <p:txBody>
          <a:bodyPr>
            <a:normAutofit/>
          </a:bodyPr>
          <a:lstStyle/>
          <a:p>
            <a:r>
              <a:rPr lang="nl-BE" sz="1176" dirty="0">
                <a:solidFill>
                  <a:srgbClr val="EF463C"/>
                </a:solidFill>
              </a:rPr>
              <a:t>THE IDEA</a:t>
            </a:r>
            <a:br>
              <a:rPr lang="nl-BE" dirty="0"/>
            </a:br>
            <a:r>
              <a:rPr lang="nl-BE" sz="2797" dirty="0"/>
              <a:t>EXAMPLE</a:t>
            </a:r>
          </a:p>
        </p:txBody>
      </p:sp>
      <p:pic>
        <p:nvPicPr>
          <p:cNvPr id="2052" name="Picture 4" descr="Afbeeldingsresultaat voor app icon">
            <a:extLst>
              <a:ext uri="{FF2B5EF4-FFF2-40B4-BE49-F238E27FC236}">
                <a16:creationId xmlns:a16="http://schemas.microsoft.com/office/drawing/2014/main" id="{B85601D2-5B39-4EFC-8B7C-FC874691C0F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95600" y="1316429"/>
            <a:ext cx="480441" cy="48044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15C2D9A5-F595-47DF-8589-2801D66987BB}"/>
              </a:ext>
            </a:extLst>
          </p:cNvPr>
          <p:cNvSpPr/>
          <p:nvPr/>
        </p:nvSpPr>
        <p:spPr>
          <a:xfrm>
            <a:off x="954806" y="2738069"/>
            <a:ext cx="5785159" cy="580658"/>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b="1" dirty="0"/>
              <a:t>Central Point</a:t>
            </a:r>
          </a:p>
        </p:txBody>
      </p:sp>
      <p:pic>
        <p:nvPicPr>
          <p:cNvPr id="2060" name="Picture 12" descr="Afbeeldingsresultaat voor phone icon">
            <a:extLst>
              <a:ext uri="{FF2B5EF4-FFF2-40B4-BE49-F238E27FC236}">
                <a16:creationId xmlns:a16="http://schemas.microsoft.com/office/drawing/2014/main" id="{F99D704C-7C9E-43E9-A23C-DBADBF251478}"/>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7930" b="94273" l="9910" r="89640">
                        <a14:foregroundMark x1="45517" y1="8086" x2="55405" y2="7930"/>
                        <a14:foregroundMark x1="38980" y1="8189" x2="44606" y2="8100"/>
                        <a14:foregroundMark x1="27477" y1="8370" x2="38070" y2="8203"/>
                        <a14:foregroundMark x1="71166" y1="11013" x2="72521" y2="11278"/>
                        <a14:foregroundMark x1="70338" y1="10851" x2="71166" y2="11013"/>
                        <a14:foregroundMark x1="66806" y1="10160" x2="67761" y2="10347"/>
                        <a14:foregroundMark x1="57655" y1="8370" x2="60521" y2="8931"/>
                        <a14:foregroundMark x1="55405" y1="7930" x2="57655" y2="8370"/>
                        <a14:foregroundMark x1="48649" y1="10573" x2="48649" y2="10573"/>
                        <a14:foregroundMark x1="26577" y1="73012" x2="26577" y2="90749"/>
                        <a14:foregroundMark x1="26577" y1="70485" x2="26577" y2="73003"/>
                        <a14:foregroundMark x1="26577" y1="20705" x2="26577" y2="70485"/>
                        <a14:foregroundMark x1="26577" y1="18943" x2="26577" y2="20705"/>
                        <a14:foregroundMark x1="26577" y1="18502" x2="26577" y2="18943"/>
                        <a14:foregroundMark x1="26577" y1="16300" x2="26577" y2="18502"/>
                        <a14:foregroundMark x1="31532" y1="92952" x2="59910" y2="94273"/>
                        <a14:foregroundMark x1="59910" y1="94273" x2="65315" y2="92070"/>
                        <a14:foregroundMark x1="53153" y1="82379" x2="53604" y2="82819"/>
                        <a14:foregroundMark x1="30223" y1="70485" x2="30180" y2="71806"/>
                        <a14:foregroundMark x1="30309" y1="67876" x2="30223" y2="70485"/>
                        <a14:foregroundMark x1="30494" y1="62209" x2="30419" y2="64509"/>
                        <a14:foregroundMark x1="31852" y1="20705" x2="30506" y2="61860"/>
                        <a14:foregroundMark x1="31910" y1="18943" x2="31852" y2="20705"/>
                        <a14:foregroundMark x1="31924" y1="18502" x2="31910" y2="18943"/>
                        <a14:foregroundMark x1="31982" y1="16740" x2="31924" y2="18502"/>
                        <a14:foregroundMark x1="55820" y1="78493" x2="57207" y2="78855"/>
                        <a14:foregroundMark x1="44753" y1="75607" x2="44967" y2="75663"/>
                        <a14:foregroundMark x1="30180" y1="71806" x2="33067" y2="72559"/>
                        <a14:foregroundMark x1="68941" y1="55508" x2="70051" y2="53299"/>
                        <a14:foregroundMark x1="57207" y1="78855" x2="58355" y2="76570"/>
                        <a14:foregroundMark x1="68468" y1="44934" x2="68468" y2="45815"/>
                        <a14:foregroundMark x1="68919" y1="46696" x2="68919" y2="48018"/>
                        <a14:foregroundMark x1="68919" y1="50661" x2="68919" y2="51542"/>
                        <a14:backgroundMark x1="34234" y1="10573" x2="34234" y2="10573"/>
                        <a14:backgroundMark x1="37387" y1="9251" x2="38288" y2="9251"/>
                        <a14:backgroundMark x1="40991" y1="9251" x2="40991" y2="9251"/>
                        <a14:backgroundMark x1="44144" y1="8811" x2="45045" y2="8811"/>
                        <a14:backgroundMark x1="53604" y1="8370" x2="53604" y2="8370"/>
                        <a14:backgroundMark x1="50000" y1="8811" x2="50000" y2="8811"/>
                        <a14:backgroundMark x1="48198" y1="9692" x2="48198" y2="9692"/>
                        <a14:backgroundMark x1="59910" y1="9692" x2="65766" y2="11454"/>
                        <a14:backgroundMark x1="69369" y1="12335" x2="71622" y2="18502"/>
                        <a14:backgroundMark x1="68468" y1="10132" x2="68468" y2="10132"/>
                        <a14:backgroundMark x1="68018" y1="11013" x2="68018" y2="11013"/>
                        <a14:backgroundMark x1="67568" y1="10573" x2="69820" y2="11454"/>
                        <a14:backgroundMark x1="70315" y1="51542" x2="70270" y2="53304"/>
                        <a14:backgroundMark x1="70405" y1="48018" x2="70338" y2="50661"/>
                        <a14:backgroundMark x1="70461" y1="45815" x2="70439" y2="46696"/>
                        <a14:backgroundMark x1="71171" y1="18062" x2="70484" y2="44934"/>
                        <a14:backgroundMark x1="66667" y1="58590" x2="44595" y2="75330"/>
                        <a14:backgroundMark x1="44595" y1="75330" x2="34685" y2="73128"/>
                        <a14:backgroundMark x1="66667" y1="55947" x2="67568" y2="60352"/>
                        <a14:backgroundMark x1="29730" y1="64317" x2="31532" y2="59031"/>
                        <a14:backgroundMark x1="35586" y1="72687" x2="32883" y2="72247"/>
                        <a14:backgroundMark x1="28829" y1="70485" x2="28829" y2="70485"/>
                        <a14:backgroundMark x1="30180" y1="70485" x2="30180" y2="70485"/>
                        <a14:backgroundMark x1="32432" y1="20705" x2="32432" y2="20705"/>
                        <a14:backgroundMark x1="32883" y1="20705" x2="32883" y2="20705"/>
                        <a14:backgroundMark x1="32883" y1="18943" x2="32883" y2="18943"/>
                        <a14:backgroundMark x1="32432" y1="18502" x2="32432" y2="18502"/>
                      </a14:backgroundRemoval>
                    </a14:imgEffect>
                  </a14:imgLayer>
                </a14:imgProps>
              </a:ext>
              <a:ext uri="{28A0092B-C50C-407E-A947-70E740481C1C}">
                <a14:useLocalDpi xmlns:a14="http://schemas.microsoft.com/office/drawing/2010/main" val="0"/>
              </a:ext>
            </a:extLst>
          </a:blip>
          <a:srcRect/>
          <a:stretch>
            <a:fillRect/>
          </a:stretch>
        </p:blipFill>
        <p:spPr bwMode="auto">
          <a:xfrm>
            <a:off x="3495636" y="1196977"/>
            <a:ext cx="703500" cy="71934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Afbeeldingsresultaat voor app icon">
            <a:extLst>
              <a:ext uri="{FF2B5EF4-FFF2-40B4-BE49-F238E27FC236}">
                <a16:creationId xmlns:a16="http://schemas.microsoft.com/office/drawing/2014/main" id="{93A46BAA-7466-4701-BBC7-543B5E31E9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67807" y="4200096"/>
            <a:ext cx="480441" cy="48044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Afbeeldingsresultaat voor phone icon">
            <a:extLst>
              <a:ext uri="{FF2B5EF4-FFF2-40B4-BE49-F238E27FC236}">
                <a16:creationId xmlns:a16="http://schemas.microsoft.com/office/drawing/2014/main" id="{E3E71FB7-853C-405D-95CC-E9C9D95CF952}"/>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7930" b="94273" l="9910" r="89640">
                        <a14:foregroundMark x1="45517" y1="8086" x2="55405" y2="7930"/>
                        <a14:foregroundMark x1="38980" y1="8189" x2="44606" y2="8100"/>
                        <a14:foregroundMark x1="27477" y1="8370" x2="38070" y2="8203"/>
                        <a14:foregroundMark x1="71166" y1="11013" x2="72521" y2="11278"/>
                        <a14:foregroundMark x1="70338" y1="10851" x2="71166" y2="11013"/>
                        <a14:foregroundMark x1="66806" y1="10160" x2="67761" y2="10347"/>
                        <a14:foregroundMark x1="57655" y1="8370" x2="60521" y2="8931"/>
                        <a14:foregroundMark x1="55405" y1="7930" x2="57655" y2="8370"/>
                        <a14:foregroundMark x1="48649" y1="10573" x2="48649" y2="10573"/>
                        <a14:foregroundMark x1="26577" y1="73012" x2="26577" y2="90749"/>
                        <a14:foregroundMark x1="26577" y1="70485" x2="26577" y2="73003"/>
                        <a14:foregroundMark x1="26577" y1="20705" x2="26577" y2="70485"/>
                        <a14:foregroundMark x1="26577" y1="18943" x2="26577" y2="20705"/>
                        <a14:foregroundMark x1="26577" y1="18502" x2="26577" y2="18943"/>
                        <a14:foregroundMark x1="26577" y1="16300" x2="26577" y2="18502"/>
                        <a14:foregroundMark x1="31532" y1="92952" x2="59910" y2="94273"/>
                        <a14:foregroundMark x1="59910" y1="94273" x2="65315" y2="92070"/>
                        <a14:foregroundMark x1="53153" y1="82379" x2="53604" y2="82819"/>
                        <a14:foregroundMark x1="30223" y1="70485" x2="30180" y2="71806"/>
                        <a14:foregroundMark x1="30309" y1="67876" x2="30223" y2="70485"/>
                        <a14:foregroundMark x1="30494" y1="62209" x2="30419" y2="64509"/>
                        <a14:foregroundMark x1="31852" y1="20705" x2="30506" y2="61860"/>
                        <a14:foregroundMark x1="31910" y1="18943" x2="31852" y2="20705"/>
                        <a14:foregroundMark x1="31924" y1="18502" x2="31910" y2="18943"/>
                        <a14:foregroundMark x1="31982" y1="16740" x2="31924" y2="18502"/>
                        <a14:foregroundMark x1="55820" y1="78493" x2="57207" y2="78855"/>
                        <a14:foregroundMark x1="44753" y1="75607" x2="44967" y2="75663"/>
                        <a14:foregroundMark x1="30180" y1="71806" x2="33067" y2="72559"/>
                        <a14:foregroundMark x1="68941" y1="55508" x2="70051" y2="53299"/>
                        <a14:foregroundMark x1="57207" y1="78855" x2="58355" y2="76570"/>
                        <a14:foregroundMark x1="68468" y1="44934" x2="68468" y2="45815"/>
                        <a14:foregroundMark x1="68919" y1="46696" x2="68919" y2="48018"/>
                        <a14:foregroundMark x1="68919" y1="50661" x2="68919" y2="51542"/>
                        <a14:backgroundMark x1="34234" y1="10573" x2="34234" y2="10573"/>
                        <a14:backgroundMark x1="37387" y1="9251" x2="38288" y2="9251"/>
                        <a14:backgroundMark x1="40991" y1="9251" x2="40991" y2="9251"/>
                        <a14:backgroundMark x1="44144" y1="8811" x2="45045" y2="8811"/>
                        <a14:backgroundMark x1="53604" y1="8370" x2="53604" y2="8370"/>
                        <a14:backgroundMark x1="50000" y1="8811" x2="50000" y2="8811"/>
                        <a14:backgroundMark x1="48198" y1="9692" x2="48198" y2="9692"/>
                        <a14:backgroundMark x1="59910" y1="9692" x2="65766" y2="11454"/>
                        <a14:backgroundMark x1="69369" y1="12335" x2="71622" y2="18502"/>
                        <a14:backgroundMark x1="68468" y1="10132" x2="68468" y2="10132"/>
                        <a14:backgroundMark x1="68018" y1="11013" x2="68018" y2="11013"/>
                        <a14:backgroundMark x1="67568" y1="10573" x2="69820" y2="11454"/>
                        <a14:backgroundMark x1="70315" y1="51542" x2="70270" y2="53304"/>
                        <a14:backgroundMark x1="70405" y1="48018" x2="70338" y2="50661"/>
                        <a14:backgroundMark x1="70461" y1="45815" x2="70439" y2="46696"/>
                        <a14:backgroundMark x1="71171" y1="18062" x2="70484" y2="44934"/>
                        <a14:backgroundMark x1="66667" y1="58590" x2="44595" y2="75330"/>
                        <a14:backgroundMark x1="44595" y1="75330" x2="34685" y2="73128"/>
                        <a14:backgroundMark x1="66667" y1="55947" x2="67568" y2="60352"/>
                        <a14:backgroundMark x1="29730" y1="64317" x2="31532" y2="59031"/>
                        <a14:backgroundMark x1="35586" y1="72687" x2="32883" y2="72247"/>
                        <a14:backgroundMark x1="28829" y1="70485" x2="28829" y2="70485"/>
                        <a14:backgroundMark x1="30180" y1="70485" x2="30180" y2="70485"/>
                        <a14:backgroundMark x1="32432" y1="20705" x2="32432" y2="20705"/>
                        <a14:backgroundMark x1="32883" y1="20705" x2="32883" y2="20705"/>
                        <a14:backgroundMark x1="32883" y1="18943" x2="32883" y2="18943"/>
                        <a14:backgroundMark x1="32432" y1="18502" x2="32432" y2="18502"/>
                      </a14:backgroundRemoval>
                    </a14:imgEffect>
                  </a14:imgLayer>
                </a14:imgProps>
              </a:ext>
              <a:ext uri="{28A0092B-C50C-407E-A947-70E740481C1C}">
                <a14:useLocalDpi xmlns:a14="http://schemas.microsoft.com/office/drawing/2010/main" val="0"/>
              </a:ext>
            </a:extLst>
          </a:blip>
          <a:srcRect/>
          <a:stretch>
            <a:fillRect/>
          </a:stretch>
        </p:blipFill>
        <p:spPr bwMode="auto">
          <a:xfrm>
            <a:off x="4467843" y="4080644"/>
            <a:ext cx="703500" cy="71934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Afbeeldingsresultaat voor laptop icon">
            <a:extLst>
              <a:ext uri="{FF2B5EF4-FFF2-40B4-BE49-F238E27FC236}">
                <a16:creationId xmlns:a16="http://schemas.microsoft.com/office/drawing/2014/main" id="{56059BFA-EE5A-46C9-937C-0F624B70E23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18731" y="1163752"/>
            <a:ext cx="785793" cy="78579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364491FF-4413-45C2-A71B-057E2F795A5E}"/>
              </a:ext>
            </a:extLst>
          </p:cNvPr>
          <p:cNvCxnSpPr>
            <a:stCxn id="2052" idx="2"/>
          </p:cNvCxnSpPr>
          <p:nvPr/>
        </p:nvCxnSpPr>
        <p:spPr>
          <a:xfrm flipH="1">
            <a:off x="1935820" y="1796870"/>
            <a:ext cx="1" cy="94119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F82316EC-2337-42E3-BAE8-9B7C11812A0B}"/>
              </a:ext>
            </a:extLst>
          </p:cNvPr>
          <p:cNvCxnSpPr>
            <a:cxnSpLocks/>
            <a:stCxn id="2062" idx="2"/>
          </p:cNvCxnSpPr>
          <p:nvPr/>
        </p:nvCxnSpPr>
        <p:spPr>
          <a:xfrm>
            <a:off x="5911628" y="1949545"/>
            <a:ext cx="0" cy="78852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CAE21599-B1AA-4FE7-AE2E-E721A45F0FB5}"/>
              </a:ext>
            </a:extLst>
          </p:cNvPr>
          <p:cNvCxnSpPr>
            <a:cxnSpLocks/>
            <a:stCxn id="2060" idx="2"/>
            <a:endCxn id="2" idx="0"/>
          </p:cNvCxnSpPr>
          <p:nvPr/>
        </p:nvCxnSpPr>
        <p:spPr>
          <a:xfrm>
            <a:off x="3847386" y="1916321"/>
            <a:ext cx="0" cy="82174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0D89743C-569C-49AC-BB1D-7F985A831844}"/>
              </a:ext>
            </a:extLst>
          </p:cNvPr>
          <p:cNvCxnSpPr>
            <a:cxnSpLocks/>
            <a:endCxn id="15" idx="0"/>
          </p:cNvCxnSpPr>
          <p:nvPr/>
        </p:nvCxnSpPr>
        <p:spPr>
          <a:xfrm flipH="1">
            <a:off x="4819593" y="3320698"/>
            <a:ext cx="2" cy="75994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49E73D11-1BB7-46EF-B4DF-005CB27E5AF5}"/>
              </a:ext>
            </a:extLst>
          </p:cNvPr>
          <p:cNvCxnSpPr>
            <a:cxnSpLocks/>
            <a:endCxn id="14" idx="0"/>
          </p:cNvCxnSpPr>
          <p:nvPr/>
        </p:nvCxnSpPr>
        <p:spPr>
          <a:xfrm>
            <a:off x="2908028" y="3318727"/>
            <a:ext cx="0" cy="88136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56346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par>
                                <p:cTn id="8" presetID="10" presetClass="entr" presetSubtype="0" fill="hold" nodeType="withEffect">
                                  <p:stCondLst>
                                    <p:cond delay="0"/>
                                  </p:stCondLst>
                                  <p:childTnLst>
                                    <p:set>
                                      <p:cBhvr>
                                        <p:cTn id="9" dur="1" fill="hold">
                                          <p:stCondLst>
                                            <p:cond delay="0"/>
                                          </p:stCondLst>
                                        </p:cTn>
                                        <p:tgtEl>
                                          <p:spTgt spid="2060"/>
                                        </p:tgtEl>
                                        <p:attrNameLst>
                                          <p:attrName>style.visibility</p:attrName>
                                        </p:attrNameLst>
                                      </p:cBhvr>
                                      <p:to>
                                        <p:strVal val="visible"/>
                                      </p:to>
                                    </p:set>
                                    <p:animEffect transition="in" filter="fade">
                                      <p:cBhvr>
                                        <p:cTn id="10" dur="500"/>
                                        <p:tgtEl>
                                          <p:spTgt spid="2060"/>
                                        </p:tgtEl>
                                      </p:cBhvr>
                                    </p:animEffect>
                                  </p:childTnLst>
                                </p:cTn>
                              </p:par>
                              <p:par>
                                <p:cTn id="11" presetID="10" presetClass="entr" presetSubtype="0" fill="hold" nodeType="withEffect">
                                  <p:stCondLst>
                                    <p:cond delay="0"/>
                                  </p:stCondLst>
                                  <p:childTnLst>
                                    <p:set>
                                      <p:cBhvr>
                                        <p:cTn id="12" dur="1" fill="hold">
                                          <p:stCondLst>
                                            <p:cond delay="0"/>
                                          </p:stCondLst>
                                        </p:cTn>
                                        <p:tgtEl>
                                          <p:spTgt spid="2062"/>
                                        </p:tgtEl>
                                        <p:attrNameLst>
                                          <p:attrName>style.visibility</p:attrName>
                                        </p:attrNameLst>
                                      </p:cBhvr>
                                      <p:to>
                                        <p:strVal val="visible"/>
                                      </p:to>
                                    </p:set>
                                    <p:animEffect transition="in" filter="fade">
                                      <p:cBhvr>
                                        <p:cTn id="13" dur="500"/>
                                        <p:tgtEl>
                                          <p:spTgt spid="206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0"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45A2CD5-6AEA-4146-A3F3-6DEE160F6669}"/>
              </a:ext>
            </a:extLst>
          </p:cNvPr>
          <p:cNvSpPr>
            <a:spLocks noGrp="1"/>
          </p:cNvSpPr>
          <p:nvPr>
            <p:ph type="sldNum" sz="quarter" idx="4"/>
          </p:nvPr>
        </p:nvSpPr>
        <p:spPr/>
        <p:txBody>
          <a:bodyPr/>
          <a:lstStyle/>
          <a:p>
            <a:fld id="{1C96AA6D-8347-412D-BE88-10FF9D73003A}" type="slidenum">
              <a:rPr lang="nl-BE" smtClean="0"/>
              <a:pPr/>
              <a:t>14</a:t>
            </a:fld>
            <a:endParaRPr lang="nl-BE" dirty="0"/>
          </a:p>
        </p:txBody>
      </p:sp>
      <p:sp>
        <p:nvSpPr>
          <p:cNvPr id="6" name="Title 4">
            <a:extLst>
              <a:ext uri="{FF2B5EF4-FFF2-40B4-BE49-F238E27FC236}">
                <a16:creationId xmlns:a16="http://schemas.microsoft.com/office/drawing/2014/main" id="{C43674AC-372B-4CCF-A6F9-283CB9A4A4C0}"/>
              </a:ext>
            </a:extLst>
          </p:cNvPr>
          <p:cNvSpPr>
            <a:spLocks noGrp="1"/>
          </p:cNvSpPr>
          <p:nvPr>
            <p:ph type="title"/>
          </p:nvPr>
        </p:nvSpPr>
        <p:spPr>
          <a:xfrm>
            <a:off x="2744245" y="273847"/>
            <a:ext cx="3936617" cy="994172"/>
          </a:xfrm>
        </p:spPr>
        <p:txBody>
          <a:bodyPr>
            <a:normAutofit/>
          </a:bodyPr>
          <a:lstStyle/>
          <a:p>
            <a:r>
              <a:rPr lang="nl-BE" sz="1176" dirty="0">
                <a:solidFill>
                  <a:srgbClr val="EF463C"/>
                </a:solidFill>
              </a:rPr>
              <a:t>THE ARCHITECTURE</a:t>
            </a:r>
            <a:br>
              <a:rPr lang="nl-BE" dirty="0"/>
            </a:br>
            <a:r>
              <a:rPr lang="nl-BE" sz="2797" dirty="0"/>
              <a:t>CLOSE-UP</a:t>
            </a:r>
          </a:p>
        </p:txBody>
      </p:sp>
      <p:pic>
        <p:nvPicPr>
          <p:cNvPr id="14" name="Picture Placeholder 13">
            <a:extLst>
              <a:ext uri="{FF2B5EF4-FFF2-40B4-BE49-F238E27FC236}">
                <a16:creationId xmlns:a16="http://schemas.microsoft.com/office/drawing/2014/main" id="{F6029FAC-C229-4FC2-92DC-153682A677E6}"/>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2213" r="12213"/>
          <a:stretch>
            <a:fillRect/>
          </a:stretch>
        </p:blipFill>
        <p:spPr/>
      </p:pic>
      <p:sp>
        <p:nvSpPr>
          <p:cNvPr id="15" name="Rectangle 14">
            <a:extLst>
              <a:ext uri="{FF2B5EF4-FFF2-40B4-BE49-F238E27FC236}">
                <a16:creationId xmlns:a16="http://schemas.microsoft.com/office/drawing/2014/main" id="{FB850F4B-722D-4F6F-B3CD-1FAB3F48F5B4}"/>
              </a:ext>
            </a:extLst>
          </p:cNvPr>
          <p:cNvSpPr/>
          <p:nvPr/>
        </p:nvSpPr>
        <p:spPr>
          <a:xfrm>
            <a:off x="2796988" y="1633818"/>
            <a:ext cx="233091" cy="104214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BE"/>
          </a:p>
        </p:txBody>
      </p:sp>
      <p:graphicFrame>
        <p:nvGraphicFramePr>
          <p:cNvPr id="7" name="Diagram 6">
            <a:extLst>
              <a:ext uri="{FF2B5EF4-FFF2-40B4-BE49-F238E27FC236}">
                <a16:creationId xmlns:a16="http://schemas.microsoft.com/office/drawing/2014/main" id="{7D3004F3-10BC-485C-B193-B0BC077461EB}"/>
              </a:ext>
            </a:extLst>
          </p:cNvPr>
          <p:cNvGraphicFramePr/>
          <p:nvPr>
            <p:extLst>
              <p:ext uri="{D42A27DB-BD31-4B8C-83A1-F6EECF244321}">
                <p14:modId xmlns:p14="http://schemas.microsoft.com/office/powerpoint/2010/main" val="1002323943"/>
              </p:ext>
            </p:extLst>
          </p:nvPr>
        </p:nvGraphicFramePr>
        <p:xfrm>
          <a:off x="2875433" y="608667"/>
          <a:ext cx="4029635" cy="24656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8" name="Diagram 7">
            <a:extLst>
              <a:ext uri="{FF2B5EF4-FFF2-40B4-BE49-F238E27FC236}">
                <a16:creationId xmlns:a16="http://schemas.microsoft.com/office/drawing/2014/main" id="{D71CA8CA-1AA8-4FEA-902C-4BEB425D27C1}"/>
              </a:ext>
            </a:extLst>
          </p:cNvPr>
          <p:cNvGraphicFramePr/>
          <p:nvPr>
            <p:extLst>
              <p:ext uri="{D42A27DB-BD31-4B8C-83A1-F6EECF244321}">
                <p14:modId xmlns:p14="http://schemas.microsoft.com/office/powerpoint/2010/main" val="1121400859"/>
              </p:ext>
            </p:extLst>
          </p:nvPr>
        </p:nvGraphicFramePr>
        <p:xfrm>
          <a:off x="2875434" y="2076605"/>
          <a:ext cx="5280212" cy="246566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430974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Graphic spid="8"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F76E47D-0D17-42D4-8BFC-999EB5CCC4BB}"/>
              </a:ext>
            </a:extLst>
          </p:cNvPr>
          <p:cNvSpPr>
            <a:spLocks noGrp="1"/>
          </p:cNvSpPr>
          <p:nvPr>
            <p:ph type="sldNum" sz="quarter" idx="4"/>
          </p:nvPr>
        </p:nvSpPr>
        <p:spPr/>
        <p:txBody>
          <a:bodyPr/>
          <a:lstStyle/>
          <a:p>
            <a:fld id="{1C96AA6D-8347-412D-BE88-10FF9D73003A}" type="slidenum">
              <a:rPr lang="nl-BE" smtClean="0"/>
              <a:pPr/>
              <a:t>15</a:t>
            </a:fld>
            <a:endParaRPr lang="nl-BE" dirty="0"/>
          </a:p>
        </p:txBody>
      </p:sp>
      <p:sp>
        <p:nvSpPr>
          <p:cNvPr id="5" name="Title 4">
            <a:extLst>
              <a:ext uri="{FF2B5EF4-FFF2-40B4-BE49-F238E27FC236}">
                <a16:creationId xmlns:a16="http://schemas.microsoft.com/office/drawing/2014/main" id="{800D3541-2854-4C61-B72C-91BBF1DD2D4E}"/>
              </a:ext>
            </a:extLst>
          </p:cNvPr>
          <p:cNvSpPr>
            <a:spLocks noGrp="1"/>
          </p:cNvSpPr>
          <p:nvPr>
            <p:ph type="title"/>
          </p:nvPr>
        </p:nvSpPr>
        <p:spPr>
          <a:xfrm>
            <a:off x="628651" y="273847"/>
            <a:ext cx="6126389" cy="994172"/>
          </a:xfrm>
        </p:spPr>
        <p:txBody>
          <a:bodyPr>
            <a:normAutofit/>
          </a:bodyPr>
          <a:lstStyle/>
          <a:p>
            <a:r>
              <a:rPr lang="nl-BE" sz="1176" dirty="0">
                <a:solidFill>
                  <a:srgbClr val="EF463C"/>
                </a:solidFill>
              </a:rPr>
              <a:t>THE IDEA</a:t>
            </a:r>
            <a:br>
              <a:rPr lang="nl-BE" dirty="0"/>
            </a:br>
            <a:r>
              <a:rPr lang="nl-BE" sz="2797" dirty="0"/>
              <a:t>EXPLAINING TERMS</a:t>
            </a:r>
          </a:p>
        </p:txBody>
      </p:sp>
      <p:pic>
        <p:nvPicPr>
          <p:cNvPr id="1028" name="Picture 4" descr="Afbeeldingsresultaat voor topic icon">
            <a:extLst>
              <a:ext uri="{FF2B5EF4-FFF2-40B4-BE49-F238E27FC236}">
                <a16:creationId xmlns:a16="http://schemas.microsoft.com/office/drawing/2014/main" id="{C021DE3E-B2D4-485F-A256-0C76B9DCB8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7096" y="1677489"/>
            <a:ext cx="834647" cy="83464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0726CE1-9CCE-4063-A47D-6EDA755CF8F8}"/>
              </a:ext>
            </a:extLst>
          </p:cNvPr>
          <p:cNvPicPr>
            <a:picLocks noChangeAspect="1"/>
          </p:cNvPicPr>
          <p:nvPr/>
        </p:nvPicPr>
        <p:blipFill>
          <a:blip r:embed="rId4"/>
          <a:stretch>
            <a:fillRect/>
          </a:stretch>
        </p:blipFill>
        <p:spPr>
          <a:xfrm>
            <a:off x="3683090" y="3172811"/>
            <a:ext cx="1092314" cy="1092314"/>
          </a:xfrm>
          <a:prstGeom prst="rect">
            <a:avLst/>
          </a:prstGeom>
        </p:spPr>
      </p:pic>
      <p:cxnSp>
        <p:nvCxnSpPr>
          <p:cNvPr id="7" name="Straight Arrow Connector 6">
            <a:extLst>
              <a:ext uri="{FF2B5EF4-FFF2-40B4-BE49-F238E27FC236}">
                <a16:creationId xmlns:a16="http://schemas.microsoft.com/office/drawing/2014/main" id="{69565516-4BAE-403B-A146-B0F024E3BEBF}"/>
              </a:ext>
            </a:extLst>
          </p:cNvPr>
          <p:cNvCxnSpPr>
            <a:cxnSpLocks/>
          </p:cNvCxnSpPr>
          <p:nvPr/>
        </p:nvCxnSpPr>
        <p:spPr>
          <a:xfrm>
            <a:off x="1891862" y="1994337"/>
            <a:ext cx="179998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5993B20-2B15-4F90-99E5-B73CE3E594BA}"/>
              </a:ext>
            </a:extLst>
          </p:cNvPr>
          <p:cNvCxnSpPr>
            <a:cxnSpLocks/>
            <a:stCxn id="1028" idx="3"/>
          </p:cNvCxnSpPr>
          <p:nvPr/>
        </p:nvCxnSpPr>
        <p:spPr>
          <a:xfrm>
            <a:off x="4651743" y="2094813"/>
            <a:ext cx="193036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524C874-5CFF-4016-99FE-7588BCFFAB45}"/>
              </a:ext>
            </a:extLst>
          </p:cNvPr>
          <p:cNvCxnSpPr>
            <a:cxnSpLocks/>
            <a:stCxn id="1028" idx="3"/>
          </p:cNvCxnSpPr>
          <p:nvPr/>
        </p:nvCxnSpPr>
        <p:spPr>
          <a:xfrm>
            <a:off x="4651743" y="2094813"/>
            <a:ext cx="1756940" cy="64838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C82AFC0-0F9D-42DD-B7E0-98A5442FCFDE}"/>
              </a:ext>
            </a:extLst>
          </p:cNvPr>
          <p:cNvCxnSpPr>
            <a:cxnSpLocks/>
            <a:stCxn id="1028" idx="3"/>
          </p:cNvCxnSpPr>
          <p:nvPr/>
        </p:nvCxnSpPr>
        <p:spPr>
          <a:xfrm flipV="1">
            <a:off x="4651743" y="1576552"/>
            <a:ext cx="1820002" cy="51826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F67B0A2-A4C5-4173-9578-233890D12ED7}"/>
              </a:ext>
            </a:extLst>
          </p:cNvPr>
          <p:cNvCxnSpPr>
            <a:cxnSpLocks/>
            <a:stCxn id="1028" idx="3"/>
          </p:cNvCxnSpPr>
          <p:nvPr/>
        </p:nvCxnSpPr>
        <p:spPr>
          <a:xfrm flipV="1">
            <a:off x="4651743" y="1111469"/>
            <a:ext cx="1583519" cy="98334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5D03F7E-2D6E-4810-9E99-B554631FAD9D}"/>
              </a:ext>
            </a:extLst>
          </p:cNvPr>
          <p:cNvCxnSpPr>
            <a:cxnSpLocks/>
            <a:endCxn id="2" idx="1"/>
          </p:cNvCxnSpPr>
          <p:nvPr/>
        </p:nvCxnSpPr>
        <p:spPr>
          <a:xfrm>
            <a:off x="1371600" y="3421117"/>
            <a:ext cx="2311490" cy="2978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F9DCF23-4B75-4F20-9B47-5628B989C36F}"/>
              </a:ext>
            </a:extLst>
          </p:cNvPr>
          <p:cNvCxnSpPr>
            <a:cxnSpLocks/>
            <a:endCxn id="2" idx="1"/>
          </p:cNvCxnSpPr>
          <p:nvPr/>
        </p:nvCxnSpPr>
        <p:spPr>
          <a:xfrm>
            <a:off x="1316421" y="3668271"/>
            <a:ext cx="2366669" cy="506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81BDD8CD-68ED-46D3-A82E-EDD32A2D0800}"/>
              </a:ext>
            </a:extLst>
          </p:cNvPr>
          <p:cNvCxnSpPr>
            <a:cxnSpLocks/>
            <a:endCxn id="2" idx="1"/>
          </p:cNvCxnSpPr>
          <p:nvPr/>
        </p:nvCxnSpPr>
        <p:spPr>
          <a:xfrm flipV="1">
            <a:off x="1316421" y="3718968"/>
            <a:ext cx="2366669" cy="18016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C6B6156-2DEA-4186-B1C1-9936F3092B43}"/>
              </a:ext>
            </a:extLst>
          </p:cNvPr>
          <p:cNvCxnSpPr>
            <a:cxnSpLocks/>
            <a:endCxn id="2" idx="1"/>
          </p:cNvCxnSpPr>
          <p:nvPr/>
        </p:nvCxnSpPr>
        <p:spPr>
          <a:xfrm flipV="1">
            <a:off x="1371600" y="3718968"/>
            <a:ext cx="2311490" cy="46076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72C6C5DA-B136-4BFB-8C17-60D4599F37F9}"/>
              </a:ext>
            </a:extLst>
          </p:cNvPr>
          <p:cNvCxnSpPr>
            <a:cxnSpLocks/>
            <a:stCxn id="2" idx="3"/>
          </p:cNvCxnSpPr>
          <p:nvPr/>
        </p:nvCxnSpPr>
        <p:spPr>
          <a:xfrm>
            <a:off x="4775404" y="3718968"/>
            <a:ext cx="130220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799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par>
                                <p:cTn id="18" presetID="10" presetClass="entr" presetSubtype="0" fill="hold" nodeType="with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fade">
                                      <p:cBhvr>
                                        <p:cTn id="20" dur="500"/>
                                        <p:tgtEl>
                                          <p:spTgt spid="42"/>
                                        </p:tgtEl>
                                      </p:cBhvr>
                                    </p:animEffect>
                                  </p:childTnLst>
                                </p:cTn>
                              </p:par>
                              <p:par>
                                <p:cTn id="21" presetID="10"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par>
                                <p:cTn id="24" presetID="10" presetClass="entr" presetSubtype="0" fill="hold"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par>
                                <p:cTn id="37" presetID="10" presetClass="entr" presetSubtype="0" fill="hold" nodeType="with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500"/>
                                        <p:tgtEl>
                                          <p:spTgt spid="59"/>
                                        </p:tgtEl>
                                      </p:cBhvr>
                                    </p:animEffect>
                                  </p:childTnLst>
                                </p:cTn>
                              </p:par>
                              <p:par>
                                <p:cTn id="40" presetID="10" presetClass="entr" presetSubtype="0" fill="hold" nodeType="with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fade">
                                      <p:cBhvr>
                                        <p:cTn id="42" dur="500"/>
                                        <p:tgtEl>
                                          <p:spTgt spid="62"/>
                                        </p:tgtEl>
                                      </p:cBhvr>
                                    </p:animEffect>
                                  </p:childTnLst>
                                </p:cTn>
                              </p:par>
                              <p:par>
                                <p:cTn id="43" presetID="10" presetClass="entr" presetSubtype="0" fill="hold" nodeType="withEffect">
                                  <p:stCondLst>
                                    <p:cond delay="0"/>
                                  </p:stCondLst>
                                  <p:childTnLst>
                                    <p:set>
                                      <p:cBhvr>
                                        <p:cTn id="44" dur="1" fill="hold">
                                          <p:stCondLst>
                                            <p:cond delay="0"/>
                                          </p:stCondLst>
                                        </p:cTn>
                                        <p:tgtEl>
                                          <p:spTgt spid="63"/>
                                        </p:tgtEl>
                                        <p:attrNameLst>
                                          <p:attrName>style.visibility</p:attrName>
                                        </p:attrNameLst>
                                      </p:cBhvr>
                                      <p:to>
                                        <p:strVal val="visible"/>
                                      </p:to>
                                    </p:set>
                                    <p:animEffect transition="in" filter="fade">
                                      <p:cBhvr>
                                        <p:cTn id="45" dur="500"/>
                                        <p:tgtEl>
                                          <p:spTgt spid="6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64"/>
                                        </p:tgtEl>
                                        <p:attrNameLst>
                                          <p:attrName>style.visibility</p:attrName>
                                        </p:attrNameLst>
                                      </p:cBhvr>
                                      <p:to>
                                        <p:strVal val="visible"/>
                                      </p:to>
                                    </p:set>
                                    <p:animEffect transition="in" filter="fade">
                                      <p:cBhvr>
                                        <p:cTn id="50"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F76E47D-0D17-42D4-8BFC-999EB5CCC4BB}"/>
              </a:ext>
            </a:extLst>
          </p:cNvPr>
          <p:cNvSpPr>
            <a:spLocks noGrp="1"/>
          </p:cNvSpPr>
          <p:nvPr>
            <p:ph type="sldNum" sz="quarter" idx="4"/>
          </p:nvPr>
        </p:nvSpPr>
        <p:spPr/>
        <p:txBody>
          <a:bodyPr/>
          <a:lstStyle/>
          <a:p>
            <a:fld id="{1C96AA6D-8347-412D-BE88-10FF9D73003A}" type="slidenum">
              <a:rPr lang="nl-BE" smtClean="0"/>
              <a:pPr/>
              <a:t>16</a:t>
            </a:fld>
            <a:endParaRPr lang="nl-BE" dirty="0"/>
          </a:p>
        </p:txBody>
      </p:sp>
      <p:sp>
        <p:nvSpPr>
          <p:cNvPr id="5" name="Title 4">
            <a:extLst>
              <a:ext uri="{FF2B5EF4-FFF2-40B4-BE49-F238E27FC236}">
                <a16:creationId xmlns:a16="http://schemas.microsoft.com/office/drawing/2014/main" id="{800D3541-2854-4C61-B72C-91BBF1DD2D4E}"/>
              </a:ext>
            </a:extLst>
          </p:cNvPr>
          <p:cNvSpPr>
            <a:spLocks noGrp="1"/>
          </p:cNvSpPr>
          <p:nvPr>
            <p:ph type="title"/>
          </p:nvPr>
        </p:nvSpPr>
        <p:spPr>
          <a:xfrm>
            <a:off x="628651" y="273847"/>
            <a:ext cx="6126389" cy="994172"/>
          </a:xfrm>
        </p:spPr>
        <p:txBody>
          <a:bodyPr>
            <a:normAutofit/>
          </a:bodyPr>
          <a:lstStyle/>
          <a:p>
            <a:r>
              <a:rPr lang="nl-BE" sz="1176" dirty="0">
                <a:solidFill>
                  <a:srgbClr val="EF463C"/>
                </a:solidFill>
              </a:rPr>
              <a:t>THE IDEA</a:t>
            </a:r>
            <a:br>
              <a:rPr lang="nl-BE" dirty="0"/>
            </a:br>
            <a:r>
              <a:rPr lang="nl-BE" sz="2797" dirty="0"/>
              <a:t>EVENT - DRIVEN</a:t>
            </a:r>
          </a:p>
        </p:txBody>
      </p:sp>
      <p:pic>
        <p:nvPicPr>
          <p:cNvPr id="1026" name="Picture 2" descr="Afbeeldingsresultaat voor s/4hana icon">
            <a:extLst>
              <a:ext uri="{FF2B5EF4-FFF2-40B4-BE49-F238E27FC236}">
                <a16:creationId xmlns:a16="http://schemas.microsoft.com/office/drawing/2014/main" id="{D571EA2E-FC3D-40AE-926E-CF4C2BE367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48537"/>
            <a:ext cx="1371600" cy="6729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fbeeldingsresultaat voor topic icon">
            <a:extLst>
              <a:ext uri="{FF2B5EF4-FFF2-40B4-BE49-F238E27FC236}">
                <a16:creationId xmlns:a16="http://schemas.microsoft.com/office/drawing/2014/main" id="{C021DE3E-B2D4-485F-A256-0C76B9DCB84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09192" y="2433167"/>
            <a:ext cx="588311" cy="58831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Afbeeldingsresultaat voor topic icon">
            <a:extLst>
              <a:ext uri="{FF2B5EF4-FFF2-40B4-BE49-F238E27FC236}">
                <a16:creationId xmlns:a16="http://schemas.microsoft.com/office/drawing/2014/main" id="{AD8B5B27-DC0E-4482-BBB8-A3E128169B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65001" y="3550715"/>
            <a:ext cx="588311" cy="58831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Afbeeldingsresultaat voor topic icon">
            <a:extLst>
              <a:ext uri="{FF2B5EF4-FFF2-40B4-BE49-F238E27FC236}">
                <a16:creationId xmlns:a16="http://schemas.microsoft.com/office/drawing/2014/main" id="{E393D1A2-777E-456C-AF3C-8D7923C7FF7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65001" y="2446030"/>
            <a:ext cx="588311" cy="58831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Afbeeldingsresultaat voor topic icon">
            <a:extLst>
              <a:ext uri="{FF2B5EF4-FFF2-40B4-BE49-F238E27FC236}">
                <a16:creationId xmlns:a16="http://schemas.microsoft.com/office/drawing/2014/main" id="{C27ADC86-00A7-44AF-8553-0C6F8F9B122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65001" y="1341345"/>
            <a:ext cx="588311" cy="58831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0726CE1-9CCE-4063-A47D-6EDA755CF8F8}"/>
              </a:ext>
            </a:extLst>
          </p:cNvPr>
          <p:cNvPicPr>
            <a:picLocks noChangeAspect="1"/>
          </p:cNvPicPr>
          <p:nvPr/>
        </p:nvPicPr>
        <p:blipFill>
          <a:blip r:embed="rId5"/>
          <a:stretch>
            <a:fillRect/>
          </a:stretch>
        </p:blipFill>
        <p:spPr>
          <a:xfrm>
            <a:off x="4435095" y="2181165"/>
            <a:ext cx="1092314" cy="1092314"/>
          </a:xfrm>
          <a:prstGeom prst="rect">
            <a:avLst/>
          </a:prstGeom>
        </p:spPr>
      </p:pic>
      <p:sp>
        <p:nvSpPr>
          <p:cNvPr id="3" name="Rectangle 2">
            <a:extLst>
              <a:ext uri="{FF2B5EF4-FFF2-40B4-BE49-F238E27FC236}">
                <a16:creationId xmlns:a16="http://schemas.microsoft.com/office/drawing/2014/main" id="{404316FB-60FF-403E-BD93-052E0B7F43AD}"/>
              </a:ext>
            </a:extLst>
          </p:cNvPr>
          <p:cNvSpPr/>
          <p:nvPr/>
        </p:nvSpPr>
        <p:spPr>
          <a:xfrm>
            <a:off x="1458310" y="1473551"/>
            <a:ext cx="63062" cy="2317531"/>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3F0690BC-B414-4FA1-8524-0704A098AE1C}"/>
              </a:ext>
            </a:extLst>
          </p:cNvPr>
          <p:cNvCxnSpPr/>
          <p:nvPr/>
        </p:nvCxnSpPr>
        <p:spPr>
          <a:xfrm>
            <a:off x="1521372" y="1726324"/>
            <a:ext cx="1087820" cy="71970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84834F6-AC07-4C0B-B6AD-E1D9CD57CA6B}"/>
              </a:ext>
            </a:extLst>
          </p:cNvPr>
          <p:cNvCxnSpPr>
            <a:cxnSpLocks/>
            <a:endCxn id="1028" idx="1"/>
          </p:cNvCxnSpPr>
          <p:nvPr/>
        </p:nvCxnSpPr>
        <p:spPr>
          <a:xfrm>
            <a:off x="1521372" y="2286430"/>
            <a:ext cx="1087820" cy="440893"/>
          </a:xfrm>
          <a:prstGeom prst="straightConnector1">
            <a:avLst/>
          </a:prstGeom>
          <a:ln w="12700">
            <a:tailEnd type="triangle"/>
          </a:ln>
        </p:spPr>
        <p:style>
          <a:lnRef idx="1">
            <a:schemeClr val="accent5"/>
          </a:lnRef>
          <a:fillRef idx="0">
            <a:schemeClr val="accent5"/>
          </a:fillRef>
          <a:effectRef idx="0">
            <a:schemeClr val="accent5"/>
          </a:effectRef>
          <a:fontRef idx="minor">
            <a:schemeClr val="tx1"/>
          </a:fontRef>
        </p:style>
      </p:cxnSp>
      <p:cxnSp>
        <p:nvCxnSpPr>
          <p:cNvPr id="31" name="Straight Arrow Connector 30">
            <a:extLst>
              <a:ext uri="{FF2B5EF4-FFF2-40B4-BE49-F238E27FC236}">
                <a16:creationId xmlns:a16="http://schemas.microsoft.com/office/drawing/2014/main" id="{7E76C52A-DFA8-4F69-89BD-A552906DE630}"/>
              </a:ext>
            </a:extLst>
          </p:cNvPr>
          <p:cNvCxnSpPr>
            <a:cxnSpLocks/>
            <a:endCxn id="1028" idx="1"/>
          </p:cNvCxnSpPr>
          <p:nvPr/>
        </p:nvCxnSpPr>
        <p:spPr>
          <a:xfrm flipV="1">
            <a:off x="1489841" y="2727323"/>
            <a:ext cx="1119351" cy="177014"/>
          </a:xfrm>
          <a:prstGeom prst="straightConnector1">
            <a:avLst/>
          </a:prstGeom>
          <a:ln w="12700">
            <a:tailEnd type="triangle"/>
          </a:ln>
        </p:spPr>
        <p:style>
          <a:lnRef idx="1">
            <a:schemeClr val="accent3"/>
          </a:lnRef>
          <a:fillRef idx="0">
            <a:schemeClr val="accent3"/>
          </a:fillRef>
          <a:effectRef idx="0">
            <a:schemeClr val="accent3"/>
          </a:effectRef>
          <a:fontRef idx="minor">
            <a:schemeClr val="tx1"/>
          </a:fontRef>
        </p:style>
      </p:cxnSp>
      <p:cxnSp>
        <p:nvCxnSpPr>
          <p:cNvPr id="32" name="Straight Arrow Connector 31">
            <a:extLst>
              <a:ext uri="{FF2B5EF4-FFF2-40B4-BE49-F238E27FC236}">
                <a16:creationId xmlns:a16="http://schemas.microsoft.com/office/drawing/2014/main" id="{BF2D35E2-023A-4AD8-8BDE-83EAE43D4C25}"/>
              </a:ext>
            </a:extLst>
          </p:cNvPr>
          <p:cNvCxnSpPr>
            <a:cxnSpLocks/>
          </p:cNvCxnSpPr>
          <p:nvPr/>
        </p:nvCxnSpPr>
        <p:spPr>
          <a:xfrm flipV="1">
            <a:off x="1521372" y="2889404"/>
            <a:ext cx="1087820" cy="624531"/>
          </a:xfrm>
          <a:prstGeom prst="straightConnector1">
            <a:avLst/>
          </a:prstGeom>
          <a:ln w="12700">
            <a:tailEnd type="triangle"/>
          </a:ln>
        </p:spPr>
        <p:style>
          <a:lnRef idx="1">
            <a:schemeClr val="accent4"/>
          </a:lnRef>
          <a:fillRef idx="0">
            <a:schemeClr val="accent4"/>
          </a:fillRef>
          <a:effectRef idx="0">
            <a:schemeClr val="accent4"/>
          </a:effectRef>
          <a:fontRef idx="minor">
            <a:schemeClr val="tx1"/>
          </a:fontRef>
        </p:style>
      </p:cxnSp>
      <p:cxnSp>
        <p:nvCxnSpPr>
          <p:cNvPr id="41" name="Straight Arrow Connector 40">
            <a:extLst>
              <a:ext uri="{FF2B5EF4-FFF2-40B4-BE49-F238E27FC236}">
                <a16:creationId xmlns:a16="http://schemas.microsoft.com/office/drawing/2014/main" id="{F7C0E9D8-C727-4754-A726-8E1E1D841074}"/>
              </a:ext>
            </a:extLst>
          </p:cNvPr>
          <p:cNvCxnSpPr>
            <a:cxnSpLocks/>
          </p:cNvCxnSpPr>
          <p:nvPr/>
        </p:nvCxnSpPr>
        <p:spPr>
          <a:xfrm>
            <a:off x="3218792" y="2469837"/>
            <a:ext cx="116122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8ECA3C6-99FC-4193-8184-DB5C81C22E83}"/>
              </a:ext>
            </a:extLst>
          </p:cNvPr>
          <p:cNvCxnSpPr>
            <a:cxnSpLocks/>
          </p:cNvCxnSpPr>
          <p:nvPr/>
        </p:nvCxnSpPr>
        <p:spPr>
          <a:xfrm>
            <a:off x="3218792" y="2579792"/>
            <a:ext cx="1161220" cy="0"/>
          </a:xfrm>
          <a:prstGeom prst="straightConnector1">
            <a:avLst/>
          </a:prstGeom>
          <a:ln w="12700">
            <a:tailEnd type="triangle"/>
          </a:ln>
        </p:spPr>
        <p:style>
          <a:lnRef idx="1">
            <a:schemeClr val="accent5"/>
          </a:lnRef>
          <a:fillRef idx="0">
            <a:schemeClr val="accent5"/>
          </a:fillRef>
          <a:effectRef idx="0">
            <a:schemeClr val="accent5"/>
          </a:effectRef>
          <a:fontRef idx="minor">
            <a:schemeClr val="tx1"/>
          </a:fontRef>
        </p:style>
      </p:cxnSp>
      <p:cxnSp>
        <p:nvCxnSpPr>
          <p:cNvPr id="48" name="Straight Arrow Connector 47">
            <a:extLst>
              <a:ext uri="{FF2B5EF4-FFF2-40B4-BE49-F238E27FC236}">
                <a16:creationId xmlns:a16="http://schemas.microsoft.com/office/drawing/2014/main" id="{200EC0BA-FFE5-4EDA-92CB-A3B596FCB953}"/>
              </a:ext>
            </a:extLst>
          </p:cNvPr>
          <p:cNvCxnSpPr>
            <a:cxnSpLocks/>
          </p:cNvCxnSpPr>
          <p:nvPr/>
        </p:nvCxnSpPr>
        <p:spPr>
          <a:xfrm>
            <a:off x="3218792" y="2685007"/>
            <a:ext cx="1161220" cy="0"/>
          </a:xfrm>
          <a:prstGeom prst="straightConnector1">
            <a:avLst/>
          </a:prstGeom>
          <a:ln w="12700">
            <a:tailEnd type="triangle"/>
          </a:ln>
        </p:spPr>
        <p:style>
          <a:lnRef idx="1">
            <a:schemeClr val="accent3"/>
          </a:lnRef>
          <a:fillRef idx="0">
            <a:schemeClr val="accent3"/>
          </a:fillRef>
          <a:effectRef idx="0">
            <a:schemeClr val="accent3"/>
          </a:effectRef>
          <a:fontRef idx="minor">
            <a:schemeClr val="tx1"/>
          </a:fontRef>
        </p:style>
      </p:cxnSp>
      <p:cxnSp>
        <p:nvCxnSpPr>
          <p:cNvPr id="49" name="Straight Arrow Connector 48">
            <a:extLst>
              <a:ext uri="{FF2B5EF4-FFF2-40B4-BE49-F238E27FC236}">
                <a16:creationId xmlns:a16="http://schemas.microsoft.com/office/drawing/2014/main" id="{8A58967A-8218-4F9D-8A54-47FC6CA6910C}"/>
              </a:ext>
            </a:extLst>
          </p:cNvPr>
          <p:cNvCxnSpPr>
            <a:cxnSpLocks/>
          </p:cNvCxnSpPr>
          <p:nvPr/>
        </p:nvCxnSpPr>
        <p:spPr>
          <a:xfrm>
            <a:off x="3218792" y="2801750"/>
            <a:ext cx="1161220" cy="0"/>
          </a:xfrm>
          <a:prstGeom prst="straightConnector1">
            <a:avLst/>
          </a:prstGeom>
          <a:ln w="12700">
            <a:tailEnd type="triangle"/>
          </a:ln>
        </p:spPr>
        <p:style>
          <a:lnRef idx="1">
            <a:schemeClr val="accent4"/>
          </a:lnRef>
          <a:fillRef idx="0">
            <a:schemeClr val="accent4"/>
          </a:fillRef>
          <a:effectRef idx="0">
            <a:schemeClr val="accent4"/>
          </a:effectRef>
          <a:fontRef idx="minor">
            <a:schemeClr val="tx1"/>
          </a:fontRef>
        </p:style>
      </p:cxnSp>
      <p:cxnSp>
        <p:nvCxnSpPr>
          <p:cNvPr id="53" name="Straight Arrow Connector 52">
            <a:extLst>
              <a:ext uri="{FF2B5EF4-FFF2-40B4-BE49-F238E27FC236}">
                <a16:creationId xmlns:a16="http://schemas.microsoft.com/office/drawing/2014/main" id="{308DB651-BEA4-40F9-9A35-3FCF825F2CEB}"/>
              </a:ext>
            </a:extLst>
          </p:cNvPr>
          <p:cNvCxnSpPr>
            <a:cxnSpLocks/>
            <a:endCxn id="25" idx="1"/>
          </p:cNvCxnSpPr>
          <p:nvPr/>
        </p:nvCxnSpPr>
        <p:spPr>
          <a:xfrm flipV="1">
            <a:off x="5278819" y="1635501"/>
            <a:ext cx="1486182" cy="72608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DB23A6B1-A754-41A1-81FF-5B7F4A7A4DA3}"/>
              </a:ext>
            </a:extLst>
          </p:cNvPr>
          <p:cNvCxnSpPr>
            <a:cxnSpLocks/>
          </p:cNvCxnSpPr>
          <p:nvPr/>
        </p:nvCxnSpPr>
        <p:spPr>
          <a:xfrm>
            <a:off x="5527409" y="2584550"/>
            <a:ext cx="1161220" cy="0"/>
          </a:xfrm>
          <a:prstGeom prst="straightConnector1">
            <a:avLst/>
          </a:prstGeom>
          <a:ln w="12700">
            <a:tailEnd type="triangle"/>
          </a:ln>
        </p:spPr>
        <p:style>
          <a:lnRef idx="1">
            <a:schemeClr val="accent5"/>
          </a:lnRef>
          <a:fillRef idx="0">
            <a:schemeClr val="accent5"/>
          </a:fillRef>
          <a:effectRef idx="0">
            <a:schemeClr val="accent5"/>
          </a:effectRef>
          <a:fontRef idx="minor">
            <a:schemeClr val="tx1"/>
          </a:fontRef>
        </p:style>
      </p:cxnSp>
      <p:cxnSp>
        <p:nvCxnSpPr>
          <p:cNvPr id="56" name="Straight Arrow Connector 55">
            <a:extLst>
              <a:ext uri="{FF2B5EF4-FFF2-40B4-BE49-F238E27FC236}">
                <a16:creationId xmlns:a16="http://schemas.microsoft.com/office/drawing/2014/main" id="{EAD5CACD-69A1-4D6E-A562-16499A7C9B4E}"/>
              </a:ext>
            </a:extLst>
          </p:cNvPr>
          <p:cNvCxnSpPr>
            <a:cxnSpLocks/>
          </p:cNvCxnSpPr>
          <p:nvPr/>
        </p:nvCxnSpPr>
        <p:spPr>
          <a:xfrm>
            <a:off x="5527409" y="2801750"/>
            <a:ext cx="1161220" cy="0"/>
          </a:xfrm>
          <a:prstGeom prst="straightConnector1">
            <a:avLst/>
          </a:prstGeom>
          <a:ln w="12700">
            <a:tailEnd type="triangle"/>
          </a:ln>
        </p:spPr>
        <p:style>
          <a:lnRef idx="1">
            <a:schemeClr val="accent3"/>
          </a:lnRef>
          <a:fillRef idx="0">
            <a:schemeClr val="accent3"/>
          </a:fillRef>
          <a:effectRef idx="0">
            <a:schemeClr val="accent3"/>
          </a:effectRef>
          <a:fontRef idx="minor">
            <a:schemeClr val="tx1"/>
          </a:fontRef>
        </p:style>
      </p:cxnSp>
      <p:cxnSp>
        <p:nvCxnSpPr>
          <p:cNvPr id="57" name="Straight Arrow Connector 56">
            <a:extLst>
              <a:ext uri="{FF2B5EF4-FFF2-40B4-BE49-F238E27FC236}">
                <a16:creationId xmlns:a16="http://schemas.microsoft.com/office/drawing/2014/main" id="{4198E742-44E8-4E08-BB06-EFD7DC1E58F0}"/>
              </a:ext>
            </a:extLst>
          </p:cNvPr>
          <p:cNvCxnSpPr>
            <a:cxnSpLocks/>
            <a:endCxn id="23" idx="1"/>
          </p:cNvCxnSpPr>
          <p:nvPr/>
        </p:nvCxnSpPr>
        <p:spPr>
          <a:xfrm>
            <a:off x="5603781" y="3111805"/>
            <a:ext cx="1161220" cy="733066"/>
          </a:xfrm>
          <a:prstGeom prst="straightConnector1">
            <a:avLst/>
          </a:prstGeom>
          <a:ln w="12700">
            <a:tailEnd type="triangle"/>
          </a:ln>
        </p:spPr>
        <p:style>
          <a:lnRef idx="1">
            <a:schemeClr val="accent4"/>
          </a:lnRef>
          <a:fillRef idx="0">
            <a:schemeClr val="accent4"/>
          </a:fillRef>
          <a:effectRef idx="0">
            <a:schemeClr val="accent4"/>
          </a:effectRef>
          <a:fontRef idx="minor">
            <a:schemeClr val="tx1"/>
          </a:fontRef>
        </p:style>
      </p:cxnSp>
      <p:sp>
        <p:nvSpPr>
          <p:cNvPr id="54" name="TextBox 53">
            <a:extLst>
              <a:ext uri="{FF2B5EF4-FFF2-40B4-BE49-F238E27FC236}">
                <a16:creationId xmlns:a16="http://schemas.microsoft.com/office/drawing/2014/main" id="{C06BA08F-5726-4045-AE67-49D00F37807C}"/>
              </a:ext>
            </a:extLst>
          </p:cNvPr>
          <p:cNvSpPr txBox="1"/>
          <p:nvPr/>
        </p:nvSpPr>
        <p:spPr>
          <a:xfrm>
            <a:off x="6765001" y="1929656"/>
            <a:ext cx="588311" cy="297646"/>
          </a:xfrm>
          <a:prstGeom prst="rect">
            <a:avLst/>
          </a:prstGeom>
          <a:noFill/>
        </p:spPr>
        <p:txBody>
          <a:bodyPr wrap="square" rtlCol="0">
            <a:spAutoFit/>
          </a:bodyPr>
          <a:lstStyle/>
          <a:p>
            <a:pPr algn="ctr"/>
            <a:r>
              <a:rPr lang="en-US" dirty="0"/>
              <a:t>336</a:t>
            </a:r>
          </a:p>
        </p:txBody>
      </p:sp>
      <p:sp>
        <p:nvSpPr>
          <p:cNvPr id="60" name="TextBox 59">
            <a:extLst>
              <a:ext uri="{FF2B5EF4-FFF2-40B4-BE49-F238E27FC236}">
                <a16:creationId xmlns:a16="http://schemas.microsoft.com/office/drawing/2014/main" id="{BE61F32B-E804-416D-89F7-F015AB1718FB}"/>
              </a:ext>
            </a:extLst>
          </p:cNvPr>
          <p:cNvSpPr txBox="1"/>
          <p:nvPr/>
        </p:nvSpPr>
        <p:spPr>
          <a:xfrm>
            <a:off x="6755040" y="3021478"/>
            <a:ext cx="588311" cy="297646"/>
          </a:xfrm>
          <a:prstGeom prst="rect">
            <a:avLst/>
          </a:prstGeom>
          <a:noFill/>
        </p:spPr>
        <p:txBody>
          <a:bodyPr wrap="square" rtlCol="0">
            <a:spAutoFit/>
          </a:bodyPr>
          <a:lstStyle/>
          <a:p>
            <a:pPr algn="ctr"/>
            <a:r>
              <a:rPr lang="en-US" dirty="0"/>
              <a:t>324</a:t>
            </a:r>
          </a:p>
        </p:txBody>
      </p:sp>
      <p:sp>
        <p:nvSpPr>
          <p:cNvPr id="61" name="TextBox 60">
            <a:extLst>
              <a:ext uri="{FF2B5EF4-FFF2-40B4-BE49-F238E27FC236}">
                <a16:creationId xmlns:a16="http://schemas.microsoft.com/office/drawing/2014/main" id="{A67A144A-EFAD-413F-B6E3-8EAACACF1851}"/>
              </a:ext>
            </a:extLst>
          </p:cNvPr>
          <p:cNvSpPr txBox="1"/>
          <p:nvPr/>
        </p:nvSpPr>
        <p:spPr>
          <a:xfrm>
            <a:off x="6765000" y="4134958"/>
            <a:ext cx="588311" cy="297646"/>
          </a:xfrm>
          <a:prstGeom prst="rect">
            <a:avLst/>
          </a:prstGeom>
          <a:noFill/>
        </p:spPr>
        <p:txBody>
          <a:bodyPr wrap="square" rtlCol="0">
            <a:spAutoFit/>
          </a:bodyPr>
          <a:lstStyle/>
          <a:p>
            <a:pPr algn="ctr"/>
            <a:r>
              <a:rPr lang="en-US" dirty="0"/>
              <a:t>325</a:t>
            </a:r>
          </a:p>
        </p:txBody>
      </p:sp>
    </p:spTree>
    <p:extLst>
      <p:ext uri="{BB962C8B-B14F-4D97-AF65-F5344CB8AC3E}">
        <p14:creationId xmlns:p14="http://schemas.microsoft.com/office/powerpoint/2010/main" val="2055544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par>
                                <p:cTn id="22" presetID="10" presetClass="entr" presetSubtype="0" fill="hold" nodeType="with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500"/>
                                        <p:tgtEl>
                                          <p:spTgt spid="47"/>
                                        </p:tgtEl>
                                      </p:cBhvr>
                                    </p:animEffect>
                                  </p:childTnLst>
                                </p:cTn>
                              </p:par>
                              <p:par>
                                <p:cTn id="25" presetID="10"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par>
                                <p:cTn id="28" presetID="10" presetClass="entr" presetSubtype="0" fill="hold"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55"/>
                                        </p:tgtEl>
                                        <p:attrNameLst>
                                          <p:attrName>style.visibility</p:attrName>
                                        </p:attrNameLst>
                                      </p:cBhvr>
                                      <p:to>
                                        <p:strVal val="visible"/>
                                      </p:to>
                                    </p:set>
                                    <p:animEffect transition="in" filter="fade">
                                      <p:cBhvr>
                                        <p:cTn id="38" dur="500"/>
                                        <p:tgtEl>
                                          <p:spTgt spid="55"/>
                                        </p:tgtEl>
                                      </p:cBhvr>
                                    </p:animEffect>
                                  </p:childTnLst>
                                </p:cTn>
                              </p:par>
                              <p:par>
                                <p:cTn id="39" presetID="10" presetClass="entr" presetSubtype="0" fill="hold" nodeType="with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fade">
                                      <p:cBhvr>
                                        <p:cTn id="41" dur="500"/>
                                        <p:tgtEl>
                                          <p:spTgt spid="56"/>
                                        </p:tgtEl>
                                      </p:cBhvr>
                                    </p:animEffect>
                                  </p:childTnLst>
                                </p:cTn>
                              </p:par>
                              <p:par>
                                <p:cTn id="42" presetID="10" presetClass="entr" presetSubtype="0" fill="hold" nodeType="with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fade">
                                      <p:cBhvr>
                                        <p:cTn id="44"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F76E47D-0D17-42D4-8BFC-999EB5CCC4BB}"/>
              </a:ext>
            </a:extLst>
          </p:cNvPr>
          <p:cNvSpPr>
            <a:spLocks noGrp="1"/>
          </p:cNvSpPr>
          <p:nvPr>
            <p:ph type="sldNum" sz="quarter" idx="4"/>
          </p:nvPr>
        </p:nvSpPr>
        <p:spPr/>
        <p:txBody>
          <a:bodyPr/>
          <a:lstStyle/>
          <a:p>
            <a:fld id="{1C96AA6D-8347-412D-BE88-10FF9D73003A}" type="slidenum">
              <a:rPr lang="nl-BE" smtClean="0"/>
              <a:pPr/>
              <a:t>17</a:t>
            </a:fld>
            <a:endParaRPr lang="nl-BE" dirty="0"/>
          </a:p>
        </p:txBody>
      </p:sp>
      <p:sp>
        <p:nvSpPr>
          <p:cNvPr id="5" name="Title 4">
            <a:extLst>
              <a:ext uri="{FF2B5EF4-FFF2-40B4-BE49-F238E27FC236}">
                <a16:creationId xmlns:a16="http://schemas.microsoft.com/office/drawing/2014/main" id="{800D3541-2854-4C61-B72C-91BBF1DD2D4E}"/>
              </a:ext>
            </a:extLst>
          </p:cNvPr>
          <p:cNvSpPr>
            <a:spLocks noGrp="1"/>
          </p:cNvSpPr>
          <p:nvPr>
            <p:ph type="title"/>
          </p:nvPr>
        </p:nvSpPr>
        <p:spPr>
          <a:xfrm>
            <a:off x="628651" y="273847"/>
            <a:ext cx="6126389" cy="994172"/>
          </a:xfrm>
        </p:spPr>
        <p:txBody>
          <a:bodyPr>
            <a:normAutofit/>
          </a:bodyPr>
          <a:lstStyle/>
          <a:p>
            <a:r>
              <a:rPr lang="nl-BE" sz="1176" dirty="0">
                <a:solidFill>
                  <a:srgbClr val="EF463C"/>
                </a:solidFill>
              </a:rPr>
              <a:t>THE IDEA</a:t>
            </a:r>
            <a:br>
              <a:rPr lang="nl-BE" dirty="0"/>
            </a:br>
            <a:r>
              <a:rPr lang="nl-BE" sz="2797" dirty="0"/>
              <a:t>ARCHITECTURE</a:t>
            </a:r>
          </a:p>
        </p:txBody>
      </p:sp>
      <p:pic>
        <p:nvPicPr>
          <p:cNvPr id="34" name="Picture 4" descr="Afbeeldingsresultaat voor topic icon">
            <a:extLst>
              <a:ext uri="{FF2B5EF4-FFF2-40B4-BE49-F238E27FC236}">
                <a16:creationId xmlns:a16="http://schemas.microsoft.com/office/drawing/2014/main" id="{CF630BD5-C3E9-447D-A70C-7E433F5254C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9870" y="3550377"/>
            <a:ext cx="588311" cy="58831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Afbeeldingsresultaat voor topic icon">
            <a:extLst>
              <a:ext uri="{FF2B5EF4-FFF2-40B4-BE49-F238E27FC236}">
                <a16:creationId xmlns:a16="http://schemas.microsoft.com/office/drawing/2014/main" id="{F30D4F64-DB49-4091-8506-2DE9E90DD28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9870" y="2445692"/>
            <a:ext cx="588311" cy="58831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Afbeeldingsresultaat voor topic icon">
            <a:extLst>
              <a:ext uri="{FF2B5EF4-FFF2-40B4-BE49-F238E27FC236}">
                <a16:creationId xmlns:a16="http://schemas.microsoft.com/office/drawing/2014/main" id="{13A67A8D-BEA9-40EE-9E02-48D175D3593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9870" y="1341007"/>
            <a:ext cx="588311" cy="58831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2111F285-7D9F-47AA-AF17-A3736FA38271}"/>
              </a:ext>
            </a:extLst>
          </p:cNvPr>
          <p:cNvPicPr>
            <a:picLocks noChangeAspect="1"/>
          </p:cNvPicPr>
          <p:nvPr/>
        </p:nvPicPr>
        <p:blipFill>
          <a:blip r:embed="rId4"/>
          <a:stretch>
            <a:fillRect/>
          </a:stretch>
        </p:blipFill>
        <p:spPr>
          <a:xfrm>
            <a:off x="3817612" y="1063955"/>
            <a:ext cx="1092314" cy="1092314"/>
          </a:xfrm>
          <a:prstGeom prst="rect">
            <a:avLst/>
          </a:prstGeom>
        </p:spPr>
      </p:pic>
      <p:pic>
        <p:nvPicPr>
          <p:cNvPr id="38" name="Picture 37">
            <a:extLst>
              <a:ext uri="{FF2B5EF4-FFF2-40B4-BE49-F238E27FC236}">
                <a16:creationId xmlns:a16="http://schemas.microsoft.com/office/drawing/2014/main" id="{9760E73E-1B73-42FD-B8A3-98BD2DF63F1D}"/>
              </a:ext>
            </a:extLst>
          </p:cNvPr>
          <p:cNvPicPr>
            <a:picLocks noChangeAspect="1"/>
          </p:cNvPicPr>
          <p:nvPr/>
        </p:nvPicPr>
        <p:blipFill>
          <a:blip r:embed="rId4"/>
          <a:stretch>
            <a:fillRect/>
          </a:stretch>
        </p:blipFill>
        <p:spPr>
          <a:xfrm>
            <a:off x="3817612" y="2181165"/>
            <a:ext cx="1092314" cy="1092314"/>
          </a:xfrm>
          <a:prstGeom prst="rect">
            <a:avLst/>
          </a:prstGeom>
        </p:spPr>
      </p:pic>
      <p:pic>
        <p:nvPicPr>
          <p:cNvPr id="39" name="Picture 38">
            <a:extLst>
              <a:ext uri="{FF2B5EF4-FFF2-40B4-BE49-F238E27FC236}">
                <a16:creationId xmlns:a16="http://schemas.microsoft.com/office/drawing/2014/main" id="{4310AD34-DE52-4FDD-AF0E-2BA716C7D7D9}"/>
              </a:ext>
            </a:extLst>
          </p:cNvPr>
          <p:cNvPicPr>
            <a:picLocks noChangeAspect="1"/>
          </p:cNvPicPr>
          <p:nvPr/>
        </p:nvPicPr>
        <p:blipFill>
          <a:blip r:embed="rId4"/>
          <a:stretch>
            <a:fillRect/>
          </a:stretch>
        </p:blipFill>
        <p:spPr>
          <a:xfrm>
            <a:off x="3817612" y="3298375"/>
            <a:ext cx="1092314" cy="1092314"/>
          </a:xfrm>
          <a:prstGeom prst="rect">
            <a:avLst/>
          </a:prstGeom>
        </p:spPr>
      </p:pic>
      <p:sp>
        <p:nvSpPr>
          <p:cNvPr id="40" name="TextBox 39">
            <a:extLst>
              <a:ext uri="{FF2B5EF4-FFF2-40B4-BE49-F238E27FC236}">
                <a16:creationId xmlns:a16="http://schemas.microsoft.com/office/drawing/2014/main" id="{C0122329-C441-46D5-83D7-6DD62D949916}"/>
              </a:ext>
            </a:extLst>
          </p:cNvPr>
          <p:cNvSpPr txBox="1"/>
          <p:nvPr/>
        </p:nvSpPr>
        <p:spPr>
          <a:xfrm>
            <a:off x="789869" y="4138688"/>
            <a:ext cx="588311" cy="297646"/>
          </a:xfrm>
          <a:prstGeom prst="rect">
            <a:avLst/>
          </a:prstGeom>
          <a:noFill/>
        </p:spPr>
        <p:txBody>
          <a:bodyPr wrap="square" rtlCol="0">
            <a:spAutoFit/>
          </a:bodyPr>
          <a:lstStyle/>
          <a:p>
            <a:pPr algn="ctr"/>
            <a:r>
              <a:rPr lang="en-US" dirty="0"/>
              <a:t>325</a:t>
            </a:r>
          </a:p>
        </p:txBody>
      </p:sp>
      <p:sp>
        <p:nvSpPr>
          <p:cNvPr id="41" name="TextBox 40">
            <a:extLst>
              <a:ext uri="{FF2B5EF4-FFF2-40B4-BE49-F238E27FC236}">
                <a16:creationId xmlns:a16="http://schemas.microsoft.com/office/drawing/2014/main" id="{69477556-FEC9-4FEF-AB42-47794757B81E}"/>
              </a:ext>
            </a:extLst>
          </p:cNvPr>
          <p:cNvSpPr txBox="1"/>
          <p:nvPr/>
        </p:nvSpPr>
        <p:spPr>
          <a:xfrm>
            <a:off x="765864" y="3034003"/>
            <a:ext cx="588311" cy="297646"/>
          </a:xfrm>
          <a:prstGeom prst="rect">
            <a:avLst/>
          </a:prstGeom>
          <a:noFill/>
        </p:spPr>
        <p:txBody>
          <a:bodyPr wrap="square" rtlCol="0">
            <a:spAutoFit/>
          </a:bodyPr>
          <a:lstStyle/>
          <a:p>
            <a:pPr algn="ctr"/>
            <a:r>
              <a:rPr lang="en-US" dirty="0"/>
              <a:t>324</a:t>
            </a:r>
          </a:p>
        </p:txBody>
      </p:sp>
      <p:sp>
        <p:nvSpPr>
          <p:cNvPr id="42" name="TextBox 41">
            <a:extLst>
              <a:ext uri="{FF2B5EF4-FFF2-40B4-BE49-F238E27FC236}">
                <a16:creationId xmlns:a16="http://schemas.microsoft.com/office/drawing/2014/main" id="{73F91CAC-BCBA-4658-8248-D728AF86752D}"/>
              </a:ext>
            </a:extLst>
          </p:cNvPr>
          <p:cNvSpPr txBox="1"/>
          <p:nvPr/>
        </p:nvSpPr>
        <p:spPr>
          <a:xfrm>
            <a:off x="761323" y="1929318"/>
            <a:ext cx="588311" cy="297646"/>
          </a:xfrm>
          <a:prstGeom prst="rect">
            <a:avLst/>
          </a:prstGeom>
          <a:noFill/>
        </p:spPr>
        <p:txBody>
          <a:bodyPr wrap="square" rtlCol="0">
            <a:spAutoFit/>
          </a:bodyPr>
          <a:lstStyle/>
          <a:p>
            <a:pPr algn="ctr"/>
            <a:r>
              <a:rPr lang="en-US" dirty="0"/>
              <a:t>336</a:t>
            </a:r>
          </a:p>
        </p:txBody>
      </p:sp>
      <p:sp>
        <p:nvSpPr>
          <p:cNvPr id="43" name="TextBox 42">
            <a:extLst>
              <a:ext uri="{FF2B5EF4-FFF2-40B4-BE49-F238E27FC236}">
                <a16:creationId xmlns:a16="http://schemas.microsoft.com/office/drawing/2014/main" id="{394BE5CD-5512-452F-969B-57DE0072F73B}"/>
              </a:ext>
            </a:extLst>
          </p:cNvPr>
          <p:cNvSpPr txBox="1"/>
          <p:nvPr/>
        </p:nvSpPr>
        <p:spPr>
          <a:xfrm>
            <a:off x="4245382" y="3889868"/>
            <a:ext cx="653236" cy="297646"/>
          </a:xfrm>
          <a:prstGeom prst="rect">
            <a:avLst/>
          </a:prstGeom>
          <a:noFill/>
        </p:spPr>
        <p:txBody>
          <a:bodyPr wrap="square" rtlCol="0">
            <a:spAutoFit/>
          </a:bodyPr>
          <a:lstStyle/>
          <a:p>
            <a:pPr algn="ctr"/>
            <a:r>
              <a:rPr lang="en-US" dirty="0">
                <a:solidFill>
                  <a:schemeClr val="bg1"/>
                </a:solidFill>
              </a:rPr>
              <a:t>03</a:t>
            </a:r>
          </a:p>
        </p:txBody>
      </p:sp>
      <p:sp>
        <p:nvSpPr>
          <p:cNvPr id="44" name="TextBox 43">
            <a:extLst>
              <a:ext uri="{FF2B5EF4-FFF2-40B4-BE49-F238E27FC236}">
                <a16:creationId xmlns:a16="http://schemas.microsoft.com/office/drawing/2014/main" id="{19489D31-5D76-492D-9DFA-2465468373D1}"/>
              </a:ext>
            </a:extLst>
          </p:cNvPr>
          <p:cNvSpPr txBox="1"/>
          <p:nvPr/>
        </p:nvSpPr>
        <p:spPr>
          <a:xfrm>
            <a:off x="4256690" y="1691166"/>
            <a:ext cx="653236" cy="297646"/>
          </a:xfrm>
          <a:prstGeom prst="rect">
            <a:avLst/>
          </a:prstGeom>
          <a:noFill/>
        </p:spPr>
        <p:txBody>
          <a:bodyPr wrap="square" rtlCol="0">
            <a:spAutoFit/>
          </a:bodyPr>
          <a:lstStyle/>
          <a:p>
            <a:pPr algn="ctr"/>
            <a:r>
              <a:rPr lang="en-US" dirty="0">
                <a:solidFill>
                  <a:schemeClr val="bg1"/>
                </a:solidFill>
              </a:rPr>
              <a:t>01</a:t>
            </a:r>
          </a:p>
        </p:txBody>
      </p:sp>
      <p:sp>
        <p:nvSpPr>
          <p:cNvPr id="45" name="TextBox 44">
            <a:extLst>
              <a:ext uri="{FF2B5EF4-FFF2-40B4-BE49-F238E27FC236}">
                <a16:creationId xmlns:a16="http://schemas.microsoft.com/office/drawing/2014/main" id="{D26C2843-96D5-40AC-B41A-E1405F503BC6}"/>
              </a:ext>
            </a:extLst>
          </p:cNvPr>
          <p:cNvSpPr txBox="1"/>
          <p:nvPr/>
        </p:nvSpPr>
        <p:spPr>
          <a:xfrm>
            <a:off x="4234872" y="2797554"/>
            <a:ext cx="653236" cy="297646"/>
          </a:xfrm>
          <a:prstGeom prst="rect">
            <a:avLst/>
          </a:prstGeom>
          <a:noFill/>
        </p:spPr>
        <p:txBody>
          <a:bodyPr wrap="square" rtlCol="0">
            <a:spAutoFit/>
          </a:bodyPr>
          <a:lstStyle/>
          <a:p>
            <a:pPr algn="ctr"/>
            <a:r>
              <a:rPr lang="en-US" dirty="0">
                <a:solidFill>
                  <a:schemeClr val="bg1"/>
                </a:solidFill>
              </a:rPr>
              <a:t>02</a:t>
            </a:r>
          </a:p>
        </p:txBody>
      </p:sp>
      <p:pic>
        <p:nvPicPr>
          <p:cNvPr id="2050" name="Picture 2" descr="Afbeeldingsresultaat voor mail icon">
            <a:extLst>
              <a:ext uri="{FF2B5EF4-FFF2-40B4-BE49-F238E27FC236}">
                <a16:creationId xmlns:a16="http://schemas.microsoft.com/office/drawing/2014/main" id="{AFFFD20C-8946-4147-B51E-562D06FDA7D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49357" y="1279492"/>
            <a:ext cx="696936" cy="69693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Afbeeldingsresultaat voor mail icon">
            <a:extLst>
              <a:ext uri="{FF2B5EF4-FFF2-40B4-BE49-F238E27FC236}">
                <a16:creationId xmlns:a16="http://schemas.microsoft.com/office/drawing/2014/main" id="{D2C53F47-4C60-456E-AC46-5D899EB8EAE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49357" y="2441772"/>
            <a:ext cx="696936" cy="69693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Afbeeldingsresultaat voor mail icon">
            <a:extLst>
              <a:ext uri="{FF2B5EF4-FFF2-40B4-BE49-F238E27FC236}">
                <a16:creationId xmlns:a16="http://schemas.microsoft.com/office/drawing/2014/main" id="{BE9B7081-E4E7-4B18-AFC5-E74185E4653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49357" y="3550377"/>
            <a:ext cx="696936" cy="696936"/>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Straight Arrow Connector 47">
            <a:extLst>
              <a:ext uri="{FF2B5EF4-FFF2-40B4-BE49-F238E27FC236}">
                <a16:creationId xmlns:a16="http://schemas.microsoft.com/office/drawing/2014/main" id="{1E6004ED-1D45-40DD-97DD-ABAC08B7156D}"/>
              </a:ext>
            </a:extLst>
          </p:cNvPr>
          <p:cNvCxnSpPr>
            <a:cxnSpLocks/>
            <a:stCxn id="36" idx="3"/>
            <a:endCxn id="37" idx="1"/>
          </p:cNvCxnSpPr>
          <p:nvPr/>
        </p:nvCxnSpPr>
        <p:spPr>
          <a:xfrm flipV="1">
            <a:off x="1378181" y="1610112"/>
            <a:ext cx="2439431" cy="2505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FA2931F-A01E-4F7B-B1B6-B015846B7D57}"/>
              </a:ext>
            </a:extLst>
          </p:cNvPr>
          <p:cNvCxnSpPr>
            <a:cxnSpLocks/>
            <a:stCxn id="36" idx="3"/>
            <a:endCxn id="38" idx="1"/>
          </p:cNvCxnSpPr>
          <p:nvPr/>
        </p:nvCxnSpPr>
        <p:spPr>
          <a:xfrm>
            <a:off x="1378181" y="1635163"/>
            <a:ext cx="2439431" cy="109215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CCB5D88-3ED5-4FFD-ADAE-44339527B46C}"/>
              </a:ext>
            </a:extLst>
          </p:cNvPr>
          <p:cNvCxnSpPr>
            <a:cxnSpLocks/>
            <a:stCxn id="35" idx="3"/>
            <a:endCxn id="38" idx="1"/>
          </p:cNvCxnSpPr>
          <p:nvPr/>
        </p:nvCxnSpPr>
        <p:spPr>
          <a:xfrm flipV="1">
            <a:off x="1378181" y="2727322"/>
            <a:ext cx="2439431" cy="12526"/>
          </a:xfrm>
          <a:prstGeom prst="straightConnector1">
            <a:avLst/>
          </a:prstGeom>
          <a:ln w="12700">
            <a:tailEnd type="triangle"/>
          </a:ln>
        </p:spPr>
        <p:style>
          <a:lnRef idx="1">
            <a:schemeClr val="accent5"/>
          </a:lnRef>
          <a:fillRef idx="0">
            <a:schemeClr val="accent5"/>
          </a:fillRef>
          <a:effectRef idx="0">
            <a:schemeClr val="accent5"/>
          </a:effectRef>
          <a:fontRef idx="minor">
            <a:schemeClr val="tx1"/>
          </a:fontRef>
        </p:style>
      </p:cxnSp>
      <p:cxnSp>
        <p:nvCxnSpPr>
          <p:cNvPr id="57" name="Straight Arrow Connector 56">
            <a:extLst>
              <a:ext uri="{FF2B5EF4-FFF2-40B4-BE49-F238E27FC236}">
                <a16:creationId xmlns:a16="http://schemas.microsoft.com/office/drawing/2014/main" id="{4D19FBE2-A877-4C75-98EB-9E795E1AAE9C}"/>
              </a:ext>
            </a:extLst>
          </p:cNvPr>
          <p:cNvCxnSpPr>
            <a:cxnSpLocks/>
            <a:stCxn id="35" idx="3"/>
            <a:endCxn id="39" idx="1"/>
          </p:cNvCxnSpPr>
          <p:nvPr/>
        </p:nvCxnSpPr>
        <p:spPr>
          <a:xfrm>
            <a:off x="1378181" y="2739848"/>
            <a:ext cx="2439431" cy="1104684"/>
          </a:xfrm>
          <a:prstGeom prst="straightConnector1">
            <a:avLst/>
          </a:prstGeom>
          <a:ln w="12700">
            <a:tailEnd type="triangle"/>
          </a:ln>
        </p:spPr>
        <p:style>
          <a:lnRef idx="1">
            <a:schemeClr val="accent5"/>
          </a:lnRef>
          <a:fillRef idx="0">
            <a:schemeClr val="accent5"/>
          </a:fillRef>
          <a:effectRef idx="0">
            <a:schemeClr val="accent5"/>
          </a:effectRef>
          <a:fontRef idx="minor">
            <a:schemeClr val="tx1"/>
          </a:fontRef>
        </p:style>
      </p:cxnSp>
      <p:cxnSp>
        <p:nvCxnSpPr>
          <p:cNvPr id="60" name="Straight Arrow Connector 59">
            <a:extLst>
              <a:ext uri="{FF2B5EF4-FFF2-40B4-BE49-F238E27FC236}">
                <a16:creationId xmlns:a16="http://schemas.microsoft.com/office/drawing/2014/main" id="{26151C79-4CFC-4D5E-948E-E5316C3E2A33}"/>
              </a:ext>
            </a:extLst>
          </p:cNvPr>
          <p:cNvCxnSpPr>
            <a:cxnSpLocks/>
            <a:stCxn id="35" idx="3"/>
            <a:endCxn id="37" idx="1"/>
          </p:cNvCxnSpPr>
          <p:nvPr/>
        </p:nvCxnSpPr>
        <p:spPr>
          <a:xfrm flipV="1">
            <a:off x="1378181" y="1610112"/>
            <a:ext cx="2439431" cy="1129736"/>
          </a:xfrm>
          <a:prstGeom prst="straightConnector1">
            <a:avLst/>
          </a:prstGeom>
          <a:ln w="12700">
            <a:tailEnd type="triangle"/>
          </a:ln>
        </p:spPr>
        <p:style>
          <a:lnRef idx="1">
            <a:schemeClr val="accent3"/>
          </a:lnRef>
          <a:fillRef idx="0">
            <a:schemeClr val="accent3"/>
          </a:fillRef>
          <a:effectRef idx="0">
            <a:schemeClr val="accent3"/>
          </a:effectRef>
          <a:fontRef idx="minor">
            <a:schemeClr val="tx1"/>
          </a:fontRef>
        </p:style>
      </p:cxnSp>
      <p:cxnSp>
        <p:nvCxnSpPr>
          <p:cNvPr id="63" name="Straight Arrow Connector 62">
            <a:extLst>
              <a:ext uri="{FF2B5EF4-FFF2-40B4-BE49-F238E27FC236}">
                <a16:creationId xmlns:a16="http://schemas.microsoft.com/office/drawing/2014/main" id="{FAA507D5-FC4B-4E92-8DBE-3D9B5C072DF9}"/>
              </a:ext>
            </a:extLst>
          </p:cNvPr>
          <p:cNvCxnSpPr>
            <a:cxnSpLocks/>
            <a:stCxn id="34" idx="3"/>
            <a:endCxn id="39" idx="1"/>
          </p:cNvCxnSpPr>
          <p:nvPr/>
        </p:nvCxnSpPr>
        <p:spPr>
          <a:xfrm flipV="1">
            <a:off x="1378181" y="3844532"/>
            <a:ext cx="2439431" cy="1"/>
          </a:xfrm>
          <a:prstGeom prst="straightConnector1">
            <a:avLst/>
          </a:prstGeom>
          <a:ln w="12700">
            <a:tailEnd type="triangle"/>
          </a:ln>
        </p:spPr>
        <p:style>
          <a:lnRef idx="1">
            <a:schemeClr val="accent4"/>
          </a:lnRef>
          <a:fillRef idx="0">
            <a:schemeClr val="accent4"/>
          </a:fillRef>
          <a:effectRef idx="0">
            <a:schemeClr val="accent4"/>
          </a:effectRef>
          <a:fontRef idx="minor">
            <a:schemeClr val="tx1"/>
          </a:fontRef>
        </p:style>
      </p:cxnSp>
      <p:cxnSp>
        <p:nvCxnSpPr>
          <p:cNvPr id="66" name="Straight Arrow Connector 65">
            <a:extLst>
              <a:ext uri="{FF2B5EF4-FFF2-40B4-BE49-F238E27FC236}">
                <a16:creationId xmlns:a16="http://schemas.microsoft.com/office/drawing/2014/main" id="{06F602FC-BC52-44E4-AFF2-615B6F3ED1B7}"/>
              </a:ext>
            </a:extLst>
          </p:cNvPr>
          <p:cNvCxnSpPr>
            <a:cxnSpLocks/>
            <a:stCxn id="34" idx="3"/>
            <a:endCxn id="37" idx="1"/>
          </p:cNvCxnSpPr>
          <p:nvPr/>
        </p:nvCxnSpPr>
        <p:spPr>
          <a:xfrm flipV="1">
            <a:off x="1378181" y="1610112"/>
            <a:ext cx="2439431" cy="2234421"/>
          </a:xfrm>
          <a:prstGeom prst="straightConnector1">
            <a:avLst/>
          </a:prstGeom>
          <a:ln w="12700">
            <a:tailEnd type="triangle"/>
          </a:ln>
        </p:spPr>
        <p:style>
          <a:lnRef idx="1">
            <a:schemeClr val="accent4"/>
          </a:lnRef>
          <a:fillRef idx="0">
            <a:schemeClr val="accent4"/>
          </a:fillRef>
          <a:effectRef idx="0">
            <a:schemeClr val="accent4"/>
          </a:effectRef>
          <a:fontRef idx="minor">
            <a:schemeClr val="tx1"/>
          </a:fontRef>
        </p:style>
      </p:cxnSp>
      <p:cxnSp>
        <p:nvCxnSpPr>
          <p:cNvPr id="70" name="Straight Arrow Connector 69">
            <a:extLst>
              <a:ext uri="{FF2B5EF4-FFF2-40B4-BE49-F238E27FC236}">
                <a16:creationId xmlns:a16="http://schemas.microsoft.com/office/drawing/2014/main" id="{D4663936-2442-4216-A1B4-7E610B3D3F61}"/>
              </a:ext>
            </a:extLst>
          </p:cNvPr>
          <p:cNvCxnSpPr>
            <a:cxnSpLocks/>
          </p:cNvCxnSpPr>
          <p:nvPr/>
        </p:nvCxnSpPr>
        <p:spPr>
          <a:xfrm flipV="1">
            <a:off x="4888108" y="1462940"/>
            <a:ext cx="2439431" cy="2505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E2ED46B0-E677-4793-95C4-27EA790ABC81}"/>
              </a:ext>
            </a:extLst>
          </p:cNvPr>
          <p:cNvCxnSpPr>
            <a:cxnSpLocks/>
          </p:cNvCxnSpPr>
          <p:nvPr/>
        </p:nvCxnSpPr>
        <p:spPr>
          <a:xfrm flipV="1">
            <a:off x="4888107" y="1657861"/>
            <a:ext cx="2439431" cy="25051"/>
          </a:xfrm>
          <a:prstGeom prst="straightConnector1">
            <a:avLst/>
          </a:prstGeom>
          <a:ln w="12700">
            <a:tailEnd type="triangle"/>
          </a:ln>
        </p:spPr>
        <p:style>
          <a:lnRef idx="1">
            <a:schemeClr val="accent3"/>
          </a:lnRef>
          <a:fillRef idx="0">
            <a:schemeClr val="accent3"/>
          </a:fillRef>
          <a:effectRef idx="0">
            <a:schemeClr val="accent3"/>
          </a:effectRef>
          <a:fontRef idx="minor">
            <a:schemeClr val="tx1"/>
          </a:fontRef>
        </p:style>
      </p:cxnSp>
      <p:cxnSp>
        <p:nvCxnSpPr>
          <p:cNvPr id="72" name="Straight Arrow Connector 71">
            <a:extLst>
              <a:ext uri="{FF2B5EF4-FFF2-40B4-BE49-F238E27FC236}">
                <a16:creationId xmlns:a16="http://schemas.microsoft.com/office/drawing/2014/main" id="{1C21FF86-ED81-4440-9487-3D269CF921E7}"/>
              </a:ext>
            </a:extLst>
          </p:cNvPr>
          <p:cNvCxnSpPr>
            <a:cxnSpLocks/>
          </p:cNvCxnSpPr>
          <p:nvPr/>
        </p:nvCxnSpPr>
        <p:spPr>
          <a:xfrm flipV="1">
            <a:off x="4909926" y="1814938"/>
            <a:ext cx="2439431" cy="25051"/>
          </a:xfrm>
          <a:prstGeom prst="straightConnector1">
            <a:avLst/>
          </a:prstGeom>
          <a:ln w="12700">
            <a:tailEnd type="triangle"/>
          </a:ln>
        </p:spPr>
        <p:style>
          <a:lnRef idx="1">
            <a:schemeClr val="accent4"/>
          </a:lnRef>
          <a:fillRef idx="0">
            <a:schemeClr val="accent4"/>
          </a:fillRef>
          <a:effectRef idx="0">
            <a:schemeClr val="accent4"/>
          </a:effectRef>
          <a:fontRef idx="minor">
            <a:schemeClr val="tx1"/>
          </a:fontRef>
        </p:style>
      </p:cxnSp>
      <p:cxnSp>
        <p:nvCxnSpPr>
          <p:cNvPr id="73" name="Straight Arrow Connector 72">
            <a:extLst>
              <a:ext uri="{FF2B5EF4-FFF2-40B4-BE49-F238E27FC236}">
                <a16:creationId xmlns:a16="http://schemas.microsoft.com/office/drawing/2014/main" id="{BB17AEC4-60DF-4139-B512-3097196A5425}"/>
              </a:ext>
            </a:extLst>
          </p:cNvPr>
          <p:cNvCxnSpPr>
            <a:cxnSpLocks/>
          </p:cNvCxnSpPr>
          <p:nvPr/>
        </p:nvCxnSpPr>
        <p:spPr>
          <a:xfrm flipV="1">
            <a:off x="4888106" y="2663126"/>
            <a:ext cx="2439431" cy="2505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ECAF5DE0-737E-4F88-9AFC-0D3F6ADF91AC}"/>
              </a:ext>
            </a:extLst>
          </p:cNvPr>
          <p:cNvCxnSpPr>
            <a:cxnSpLocks/>
          </p:cNvCxnSpPr>
          <p:nvPr/>
        </p:nvCxnSpPr>
        <p:spPr>
          <a:xfrm flipV="1">
            <a:off x="4868926" y="2836103"/>
            <a:ext cx="2439431" cy="25051"/>
          </a:xfrm>
          <a:prstGeom prst="straightConnector1">
            <a:avLst/>
          </a:prstGeom>
          <a:ln w="12700">
            <a:tailEnd type="triangle"/>
          </a:ln>
        </p:spPr>
        <p:style>
          <a:lnRef idx="1">
            <a:schemeClr val="accent5"/>
          </a:lnRef>
          <a:fillRef idx="0">
            <a:schemeClr val="accent5"/>
          </a:fillRef>
          <a:effectRef idx="0">
            <a:schemeClr val="accent5"/>
          </a:effectRef>
          <a:fontRef idx="minor">
            <a:schemeClr val="tx1"/>
          </a:fontRef>
        </p:style>
      </p:cxnSp>
      <p:cxnSp>
        <p:nvCxnSpPr>
          <p:cNvPr id="75" name="Straight Arrow Connector 74">
            <a:extLst>
              <a:ext uri="{FF2B5EF4-FFF2-40B4-BE49-F238E27FC236}">
                <a16:creationId xmlns:a16="http://schemas.microsoft.com/office/drawing/2014/main" id="{B4A4DB32-8983-4B41-83FE-4B467C544DB0}"/>
              </a:ext>
            </a:extLst>
          </p:cNvPr>
          <p:cNvCxnSpPr>
            <a:cxnSpLocks/>
          </p:cNvCxnSpPr>
          <p:nvPr/>
        </p:nvCxnSpPr>
        <p:spPr>
          <a:xfrm flipV="1">
            <a:off x="4898618" y="3832006"/>
            <a:ext cx="2439431" cy="25051"/>
          </a:xfrm>
          <a:prstGeom prst="straightConnector1">
            <a:avLst/>
          </a:prstGeom>
          <a:ln w="12700">
            <a:tailEnd type="triangle"/>
          </a:ln>
        </p:spPr>
        <p:style>
          <a:lnRef idx="1">
            <a:schemeClr val="accent5"/>
          </a:lnRef>
          <a:fillRef idx="0">
            <a:schemeClr val="accent5"/>
          </a:fillRef>
          <a:effectRef idx="0">
            <a:schemeClr val="accent5"/>
          </a:effectRef>
          <a:fontRef idx="minor">
            <a:schemeClr val="tx1"/>
          </a:fontRef>
        </p:style>
      </p:cxnSp>
      <p:cxnSp>
        <p:nvCxnSpPr>
          <p:cNvPr id="76" name="Straight Arrow Connector 75">
            <a:extLst>
              <a:ext uri="{FF2B5EF4-FFF2-40B4-BE49-F238E27FC236}">
                <a16:creationId xmlns:a16="http://schemas.microsoft.com/office/drawing/2014/main" id="{E00CF695-765E-49D4-846E-6E25E8A1CD6F}"/>
              </a:ext>
            </a:extLst>
          </p:cNvPr>
          <p:cNvCxnSpPr>
            <a:cxnSpLocks/>
          </p:cNvCxnSpPr>
          <p:nvPr/>
        </p:nvCxnSpPr>
        <p:spPr>
          <a:xfrm flipV="1">
            <a:off x="4909926" y="3980829"/>
            <a:ext cx="2439431" cy="25051"/>
          </a:xfrm>
          <a:prstGeom prst="straightConnector1">
            <a:avLst/>
          </a:prstGeom>
          <a:ln w="12700">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519772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4"/>
                                        </p:tgtEl>
                                        <p:attrNameLst>
                                          <p:attrName>style.visibility</p:attrName>
                                        </p:attrNameLst>
                                      </p:cBhvr>
                                      <p:to>
                                        <p:strVal val="visible"/>
                                      </p:to>
                                    </p:set>
                                    <p:animEffect transition="in" filter="fade">
                                      <p:cBhvr>
                                        <p:cTn id="20" dur="500"/>
                                        <p:tgtEl>
                                          <p:spTgt spid="54"/>
                                        </p:tgtEl>
                                      </p:cBhvr>
                                    </p:animEffect>
                                  </p:childTnLst>
                                </p:cTn>
                              </p:par>
                              <p:par>
                                <p:cTn id="21" presetID="10" presetClass="entr" presetSubtype="0"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par>
                                <p:cTn id="29" presetID="10" presetClass="entr" presetSubtype="0" fill="hold" nodeType="withEffect">
                                  <p:stCondLst>
                                    <p:cond delay="0"/>
                                  </p:stCondLst>
                                  <p:childTnLst>
                                    <p:set>
                                      <p:cBhvr>
                                        <p:cTn id="30" dur="1" fill="hold">
                                          <p:stCondLst>
                                            <p:cond delay="0"/>
                                          </p:stCondLst>
                                        </p:cTn>
                                        <p:tgtEl>
                                          <p:spTgt spid="63"/>
                                        </p:tgtEl>
                                        <p:attrNameLst>
                                          <p:attrName>style.visibility</p:attrName>
                                        </p:attrNameLst>
                                      </p:cBhvr>
                                      <p:to>
                                        <p:strVal val="visible"/>
                                      </p:to>
                                    </p:set>
                                    <p:animEffect transition="in" filter="fade">
                                      <p:cBhvr>
                                        <p:cTn id="31" dur="500"/>
                                        <p:tgtEl>
                                          <p:spTgt spid="6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0"/>
                                        </p:tgtEl>
                                        <p:attrNameLst>
                                          <p:attrName>style.visibility</p:attrName>
                                        </p:attrNameLst>
                                      </p:cBhvr>
                                      <p:to>
                                        <p:strVal val="visible"/>
                                      </p:to>
                                    </p:set>
                                    <p:animEffect transition="in" filter="fade">
                                      <p:cBhvr>
                                        <p:cTn id="36" dur="500"/>
                                        <p:tgtEl>
                                          <p:spTgt spid="7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1"/>
                                        </p:tgtEl>
                                        <p:attrNameLst>
                                          <p:attrName>style.visibility</p:attrName>
                                        </p:attrNameLst>
                                      </p:cBhvr>
                                      <p:to>
                                        <p:strVal val="visible"/>
                                      </p:to>
                                    </p:set>
                                    <p:animEffect transition="in" filter="fade">
                                      <p:cBhvr>
                                        <p:cTn id="41" dur="500"/>
                                        <p:tgtEl>
                                          <p:spTgt spid="7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73"/>
                                        </p:tgtEl>
                                        <p:attrNameLst>
                                          <p:attrName>style.visibility</p:attrName>
                                        </p:attrNameLst>
                                      </p:cBhvr>
                                      <p:to>
                                        <p:strVal val="visible"/>
                                      </p:to>
                                    </p:set>
                                    <p:animEffect transition="in" filter="fade">
                                      <p:cBhvr>
                                        <p:cTn id="51" dur="500"/>
                                        <p:tgtEl>
                                          <p:spTgt spid="7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74"/>
                                        </p:tgtEl>
                                        <p:attrNameLst>
                                          <p:attrName>style.visibility</p:attrName>
                                        </p:attrNameLst>
                                      </p:cBhvr>
                                      <p:to>
                                        <p:strVal val="visible"/>
                                      </p:to>
                                    </p:set>
                                    <p:animEffect transition="in" filter="fade">
                                      <p:cBhvr>
                                        <p:cTn id="56" dur="500"/>
                                        <p:tgtEl>
                                          <p:spTgt spid="7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75"/>
                                        </p:tgtEl>
                                        <p:attrNameLst>
                                          <p:attrName>style.visibility</p:attrName>
                                        </p:attrNameLst>
                                      </p:cBhvr>
                                      <p:to>
                                        <p:strVal val="visible"/>
                                      </p:to>
                                    </p:set>
                                    <p:animEffect transition="in" filter="fade">
                                      <p:cBhvr>
                                        <p:cTn id="61" dur="500"/>
                                        <p:tgtEl>
                                          <p:spTgt spid="75"/>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76"/>
                                        </p:tgtEl>
                                        <p:attrNameLst>
                                          <p:attrName>style.visibility</p:attrName>
                                        </p:attrNameLst>
                                      </p:cBhvr>
                                      <p:to>
                                        <p:strVal val="visible"/>
                                      </p:to>
                                    </p:set>
                                    <p:animEffect transition="in" filter="fade">
                                      <p:cBhvr>
                                        <p:cTn id="66"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9DD0CA27-0063-426E-9D9B-38B3E37E0042}"/>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14751" r="14751"/>
          <a:stretch>
            <a:fillRect/>
          </a:stretch>
        </p:blipFill>
        <p:spPr/>
      </p:pic>
      <p:sp>
        <p:nvSpPr>
          <p:cNvPr id="5" name="Slide Number Placeholder 4">
            <a:extLst>
              <a:ext uri="{FF2B5EF4-FFF2-40B4-BE49-F238E27FC236}">
                <a16:creationId xmlns:a16="http://schemas.microsoft.com/office/drawing/2014/main" id="{EC63986D-5585-43F7-9E21-7FCB48B859B8}"/>
              </a:ext>
            </a:extLst>
          </p:cNvPr>
          <p:cNvSpPr>
            <a:spLocks noGrp="1"/>
          </p:cNvSpPr>
          <p:nvPr>
            <p:ph type="sldNum" sz="quarter" idx="4"/>
          </p:nvPr>
        </p:nvSpPr>
        <p:spPr/>
        <p:txBody>
          <a:bodyPr/>
          <a:lstStyle/>
          <a:p>
            <a:fld id="{1C96AA6D-8347-412D-BE88-10FF9D73003A}" type="slidenum">
              <a:rPr lang="nl-BE" smtClean="0"/>
              <a:pPr/>
              <a:t>18</a:t>
            </a:fld>
            <a:endParaRPr lang="nl-BE" dirty="0"/>
          </a:p>
        </p:txBody>
      </p:sp>
      <p:sp>
        <p:nvSpPr>
          <p:cNvPr id="6" name="Title 4">
            <a:extLst>
              <a:ext uri="{FF2B5EF4-FFF2-40B4-BE49-F238E27FC236}">
                <a16:creationId xmlns:a16="http://schemas.microsoft.com/office/drawing/2014/main" id="{882B827B-AAE6-4550-86D4-99925EEF6AA2}"/>
              </a:ext>
            </a:extLst>
          </p:cNvPr>
          <p:cNvSpPr>
            <a:spLocks noGrp="1"/>
          </p:cNvSpPr>
          <p:nvPr>
            <p:ph type="title"/>
          </p:nvPr>
        </p:nvSpPr>
        <p:spPr>
          <a:xfrm>
            <a:off x="628651" y="273847"/>
            <a:ext cx="6126389" cy="994172"/>
          </a:xfrm>
        </p:spPr>
        <p:txBody>
          <a:bodyPr>
            <a:normAutofit/>
          </a:bodyPr>
          <a:lstStyle/>
          <a:p>
            <a:r>
              <a:rPr lang="nl-BE" sz="1176" dirty="0">
                <a:solidFill>
                  <a:srgbClr val="EF463C"/>
                </a:solidFill>
              </a:rPr>
              <a:t>THE IDEA</a:t>
            </a:r>
            <a:br>
              <a:rPr lang="nl-BE" dirty="0"/>
            </a:br>
            <a:r>
              <a:rPr lang="nl-BE" sz="2797" dirty="0"/>
              <a:t>ADVANTAGES</a:t>
            </a:r>
          </a:p>
        </p:txBody>
      </p:sp>
      <p:sp>
        <p:nvSpPr>
          <p:cNvPr id="7" name="Rectangle 6">
            <a:extLst>
              <a:ext uri="{FF2B5EF4-FFF2-40B4-BE49-F238E27FC236}">
                <a16:creationId xmlns:a16="http://schemas.microsoft.com/office/drawing/2014/main" id="{BD4D8885-AC46-4D78-B611-8A5E6F0C1321}"/>
              </a:ext>
            </a:extLst>
          </p:cNvPr>
          <p:cNvSpPr/>
          <p:nvPr/>
        </p:nvSpPr>
        <p:spPr>
          <a:xfrm>
            <a:off x="1609386" y="3093101"/>
            <a:ext cx="1589300" cy="139488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BE" sz="1800" dirty="0"/>
              <a:t>Connect </a:t>
            </a:r>
            <a:r>
              <a:rPr lang="nl-BE" sz="1800" dirty="0" err="1"/>
              <a:t>applications</a:t>
            </a:r>
            <a:r>
              <a:rPr lang="nl-BE" sz="1800" dirty="0"/>
              <a:t>, services, systems</a:t>
            </a:r>
          </a:p>
        </p:txBody>
      </p:sp>
      <p:sp>
        <p:nvSpPr>
          <p:cNvPr id="8" name="Rectangle 7">
            <a:extLst>
              <a:ext uri="{FF2B5EF4-FFF2-40B4-BE49-F238E27FC236}">
                <a16:creationId xmlns:a16="http://schemas.microsoft.com/office/drawing/2014/main" id="{A9718EDE-AB32-485D-9C39-EA0F1CE7364A}"/>
              </a:ext>
            </a:extLst>
          </p:cNvPr>
          <p:cNvSpPr/>
          <p:nvPr/>
        </p:nvSpPr>
        <p:spPr>
          <a:xfrm>
            <a:off x="1609386" y="1268019"/>
            <a:ext cx="1589300" cy="139488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BE" sz="1800" dirty="0"/>
              <a:t>Event-</a:t>
            </a:r>
            <a:r>
              <a:rPr lang="nl-BE" sz="1800" dirty="0" err="1"/>
              <a:t>driven</a:t>
            </a:r>
            <a:r>
              <a:rPr lang="nl-BE" sz="1800" dirty="0"/>
              <a:t> </a:t>
            </a:r>
            <a:r>
              <a:rPr lang="nl-BE" sz="1800" dirty="0" err="1"/>
              <a:t>extensions</a:t>
            </a:r>
            <a:r>
              <a:rPr lang="nl-BE" sz="1800" dirty="0"/>
              <a:t> </a:t>
            </a:r>
            <a:r>
              <a:rPr lang="nl-BE" sz="1800" dirty="0" err="1"/>
              <a:t>for</a:t>
            </a:r>
            <a:r>
              <a:rPr lang="nl-BE" sz="1800" dirty="0"/>
              <a:t> SAP S/4HANA</a:t>
            </a:r>
          </a:p>
        </p:txBody>
      </p:sp>
      <p:sp>
        <p:nvSpPr>
          <p:cNvPr id="9" name="Rectangle 8">
            <a:extLst>
              <a:ext uri="{FF2B5EF4-FFF2-40B4-BE49-F238E27FC236}">
                <a16:creationId xmlns:a16="http://schemas.microsoft.com/office/drawing/2014/main" id="{1FE1251D-FE24-44A5-A77A-0E1359DC3142}"/>
              </a:ext>
            </a:extLst>
          </p:cNvPr>
          <p:cNvSpPr/>
          <p:nvPr/>
        </p:nvSpPr>
        <p:spPr>
          <a:xfrm>
            <a:off x="3737196" y="3093101"/>
            <a:ext cx="1589300" cy="139488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BE" sz="1800" dirty="0"/>
              <a:t>High </a:t>
            </a:r>
            <a:r>
              <a:rPr lang="nl-BE" sz="1800" dirty="0" err="1"/>
              <a:t>throughput</a:t>
            </a:r>
            <a:r>
              <a:rPr lang="nl-BE" sz="1800" dirty="0"/>
              <a:t> of </a:t>
            </a:r>
            <a:r>
              <a:rPr lang="nl-BE" sz="1800" dirty="0" err="1"/>
              <a:t>messages</a:t>
            </a:r>
            <a:r>
              <a:rPr lang="nl-BE" sz="1800" dirty="0"/>
              <a:t> low </a:t>
            </a:r>
            <a:r>
              <a:rPr lang="nl-BE" sz="1800" dirty="0" err="1"/>
              <a:t>latency</a:t>
            </a:r>
            <a:endParaRPr lang="nl-BE" sz="1800" dirty="0"/>
          </a:p>
        </p:txBody>
      </p:sp>
      <p:sp>
        <p:nvSpPr>
          <p:cNvPr id="10" name="Rectangle 9">
            <a:extLst>
              <a:ext uri="{FF2B5EF4-FFF2-40B4-BE49-F238E27FC236}">
                <a16:creationId xmlns:a16="http://schemas.microsoft.com/office/drawing/2014/main" id="{15CCAB9A-B8C3-4B92-BD0B-BC591085870C}"/>
              </a:ext>
            </a:extLst>
          </p:cNvPr>
          <p:cNvSpPr/>
          <p:nvPr/>
        </p:nvSpPr>
        <p:spPr>
          <a:xfrm>
            <a:off x="3737196" y="1268021"/>
            <a:ext cx="1589300" cy="139488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BE" sz="1800" dirty="0" err="1"/>
              <a:t>Communicate</a:t>
            </a:r>
            <a:r>
              <a:rPr lang="nl-BE" sz="1800" dirty="0"/>
              <a:t> </a:t>
            </a:r>
            <a:r>
              <a:rPr lang="nl-BE" sz="1800" dirty="0" err="1"/>
              <a:t>reliably</a:t>
            </a:r>
            <a:r>
              <a:rPr lang="nl-BE" sz="1800" dirty="0"/>
              <a:t> at </a:t>
            </a:r>
            <a:r>
              <a:rPr lang="nl-BE" sz="1800" dirty="0" err="1"/>
              <a:t>scale</a:t>
            </a:r>
            <a:endParaRPr lang="nl-BE" sz="1800" dirty="0"/>
          </a:p>
        </p:txBody>
      </p:sp>
    </p:spTree>
    <p:extLst>
      <p:ext uri="{BB962C8B-B14F-4D97-AF65-F5344CB8AC3E}">
        <p14:creationId xmlns:p14="http://schemas.microsoft.com/office/powerpoint/2010/main" val="813603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4FBBCE2B-991D-4FFB-BD83-FD79E5EB4F4E}"/>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2205" r="2205"/>
          <a:stretch>
            <a:fillRect/>
          </a:stretch>
        </p:blipFill>
        <p:spPr/>
      </p:pic>
      <p:sp>
        <p:nvSpPr>
          <p:cNvPr id="3" name="Title 2">
            <a:extLst>
              <a:ext uri="{FF2B5EF4-FFF2-40B4-BE49-F238E27FC236}">
                <a16:creationId xmlns:a16="http://schemas.microsoft.com/office/drawing/2014/main" id="{1DCF7FCC-D32F-43C4-BD39-20F05C2A50F6}"/>
              </a:ext>
            </a:extLst>
          </p:cNvPr>
          <p:cNvSpPr>
            <a:spLocks noGrp="1"/>
          </p:cNvSpPr>
          <p:nvPr>
            <p:ph type="ctrTitle"/>
          </p:nvPr>
        </p:nvSpPr>
        <p:spPr/>
        <p:txBody>
          <a:bodyPr/>
          <a:lstStyle/>
          <a:p>
            <a:r>
              <a:rPr lang="nl-BE" dirty="0"/>
              <a:t>DEMO</a:t>
            </a:r>
          </a:p>
        </p:txBody>
      </p:sp>
    </p:spTree>
    <p:extLst>
      <p:ext uri="{BB962C8B-B14F-4D97-AF65-F5344CB8AC3E}">
        <p14:creationId xmlns:p14="http://schemas.microsoft.com/office/powerpoint/2010/main" val="2053545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nl-BE" sz="2518" dirty="0"/>
              <a:t>AGENDA SLIDE</a:t>
            </a:r>
          </a:p>
        </p:txBody>
      </p:sp>
      <p:grpSp>
        <p:nvGrpSpPr>
          <p:cNvPr id="44" name="Group 43"/>
          <p:cNvGrpSpPr/>
          <p:nvPr/>
        </p:nvGrpSpPr>
        <p:grpSpPr>
          <a:xfrm>
            <a:off x="697786" y="1382872"/>
            <a:ext cx="7748431" cy="556053"/>
            <a:chOff x="828673" y="1812617"/>
            <a:chExt cx="10534654" cy="756000"/>
          </a:xfrm>
        </p:grpSpPr>
        <p:grpSp>
          <p:nvGrpSpPr>
            <p:cNvPr id="40" name="Group 39"/>
            <p:cNvGrpSpPr/>
            <p:nvPr/>
          </p:nvGrpSpPr>
          <p:grpSpPr>
            <a:xfrm>
              <a:off x="838200" y="1812617"/>
              <a:ext cx="10525127" cy="756000"/>
              <a:chOff x="838200" y="1812617"/>
              <a:chExt cx="10525127" cy="756000"/>
            </a:xfrm>
          </p:grpSpPr>
          <p:sp>
            <p:nvSpPr>
              <p:cNvPr id="14" name="Rectangle 13"/>
              <p:cNvSpPr/>
              <p:nvPr/>
            </p:nvSpPr>
            <p:spPr>
              <a:xfrm>
                <a:off x="838200" y="1812617"/>
                <a:ext cx="1076325" cy="720000"/>
              </a:xfrm>
              <a:prstGeom prst="rect">
                <a:avLst/>
              </a:prstGeom>
              <a:solidFill>
                <a:srgbClr val="EF463C"/>
              </a:solidFill>
              <a:ln>
                <a:solidFill>
                  <a:srgbClr val="EF46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559" dirty="0"/>
              </a:p>
            </p:txBody>
          </p:sp>
          <p:cxnSp>
            <p:nvCxnSpPr>
              <p:cNvPr id="15" name="Straight Connector 14"/>
              <p:cNvCxnSpPr/>
              <p:nvPr/>
            </p:nvCxnSpPr>
            <p:spPr>
              <a:xfrm flipH="1">
                <a:off x="2168980" y="1812617"/>
                <a:ext cx="2721" cy="756000"/>
              </a:xfrm>
              <a:prstGeom prst="line">
                <a:avLst/>
              </a:prstGeom>
              <a:ln w="76200">
                <a:solidFill>
                  <a:srgbClr val="EF463C"/>
                </a:solidFill>
              </a:ln>
              <a:effectLst/>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212525" y="1812617"/>
                <a:ext cx="9150802" cy="75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559"/>
              </a:p>
            </p:txBody>
          </p:sp>
        </p:grpSp>
        <p:sp>
          <p:nvSpPr>
            <p:cNvPr id="34" name="Text Placeholder 25"/>
            <p:cNvSpPr txBox="1">
              <a:spLocks/>
            </p:cNvSpPr>
            <p:nvPr/>
          </p:nvSpPr>
          <p:spPr>
            <a:xfrm>
              <a:off x="2286001" y="1857374"/>
              <a:ext cx="8972550" cy="646668"/>
            </a:xfrm>
            <a:prstGeom prst="rect">
              <a:avLst/>
            </a:prstGeom>
            <a:solidFill>
              <a:schemeClr val="bg1"/>
            </a:solidFill>
            <a:ln>
              <a:solidFill>
                <a:schemeClr val="bg1"/>
              </a:solidFill>
            </a:ln>
          </p:spPr>
          <p:txBody>
            <a:bodyPr/>
            <a:lstStyle>
              <a:lvl1pPr marL="0" indent="0" algn="l" defTabSz="914400" rtl="0" eaLnBrk="1" latinLnBrk="0" hangingPunct="1">
                <a:lnSpc>
                  <a:spcPct val="110000"/>
                </a:lnSpc>
                <a:spcBef>
                  <a:spcPts val="1000"/>
                </a:spcBef>
                <a:spcAft>
                  <a:spcPts val="600"/>
                </a:spcAft>
                <a:buClr>
                  <a:srgbClr val="EF463C"/>
                </a:buClr>
                <a:buSzPct val="165000"/>
                <a:buFont typeface="Lucida Sans" panose="020B0602030504020204" pitchFamily="34" charset="0"/>
                <a:buNone/>
                <a:defRPr sz="1800" b="0" u="none" kern="1200" baseline="0">
                  <a:solidFill>
                    <a:srgbClr val="3C3C3C"/>
                  </a:solidFill>
                  <a:latin typeface="Gill Sans MT" panose="020B0502020104020203" pitchFamily="34" charset="0"/>
                  <a:ea typeface="+mn-ea"/>
                  <a:cs typeface="+mn-cs"/>
                </a:defRPr>
              </a:lvl1pPr>
              <a:lvl2pPr marL="717550" indent="-274638" algn="l" defTabSz="914400" rtl="0" eaLnBrk="1" latinLnBrk="0" hangingPunct="1">
                <a:lnSpc>
                  <a:spcPct val="110000"/>
                </a:lnSpc>
                <a:spcBef>
                  <a:spcPts val="1200"/>
                </a:spcBef>
                <a:buClr>
                  <a:srgbClr val="3C3C3C"/>
                </a:buClr>
                <a:buFont typeface="Arial" panose="020B0604020202020204" pitchFamily="34" charset="0"/>
                <a:buChar char="›"/>
                <a:defRPr sz="1800" b="0" u="none" kern="1200">
                  <a:solidFill>
                    <a:schemeClr val="accent5"/>
                  </a:solidFill>
                  <a:latin typeface="Gill Sans MT" panose="020B0502020104020203" pitchFamily="34" charset="0"/>
                  <a:ea typeface="+mn-ea"/>
                  <a:cs typeface="+mn-cs"/>
                </a:defRPr>
              </a:lvl2pPr>
              <a:lvl3pPr marL="984250" indent="-228600" algn="l" defTabSz="984250" rtl="0" eaLnBrk="1" latinLnBrk="0" hangingPunct="1">
                <a:lnSpc>
                  <a:spcPct val="110000"/>
                </a:lnSpc>
                <a:spcBef>
                  <a:spcPts val="1200"/>
                </a:spcBef>
                <a:buClr>
                  <a:srgbClr val="3C3C3C"/>
                </a:buClr>
                <a:buFont typeface="Arial" panose="020B0604020202020204" pitchFamily="34" charset="0"/>
                <a:buChar char="›"/>
                <a:defRPr sz="1600" b="0" u="none" kern="1200">
                  <a:solidFill>
                    <a:schemeClr val="accent5"/>
                  </a:solidFill>
                  <a:latin typeface="Gill Sans MT" panose="020B0502020104020203" pitchFamily="34" charset="0"/>
                  <a:ea typeface="+mn-ea"/>
                  <a:cs typeface="+mn-cs"/>
                </a:defRPr>
              </a:lvl3pPr>
              <a:lvl4pPr marL="1257300" indent="-228600" algn="l" defTabSz="914400" rtl="0" eaLnBrk="1" latinLnBrk="0" hangingPunct="1">
                <a:lnSpc>
                  <a:spcPct val="110000"/>
                </a:lnSpc>
                <a:spcBef>
                  <a:spcPts val="1200"/>
                </a:spcBef>
                <a:buClr>
                  <a:srgbClr val="3C3C3C"/>
                </a:buClr>
                <a:buFont typeface="Arial" panose="020B0604020202020204" pitchFamily="34" charset="0"/>
                <a:buChar char="›"/>
                <a:defRPr sz="1400" b="0" u="none" kern="1200">
                  <a:solidFill>
                    <a:schemeClr val="accent5"/>
                  </a:solidFill>
                  <a:latin typeface="Gill Sans MT" panose="020B0502020104020203" pitchFamily="34" charset="0"/>
                  <a:ea typeface="+mn-ea"/>
                  <a:cs typeface="+mn-cs"/>
                </a:defRPr>
              </a:lvl4pPr>
              <a:lvl5pPr marL="1524000" indent="-228600" algn="l" defTabSz="914400" rtl="0" eaLnBrk="1" latinLnBrk="0" hangingPunct="1">
                <a:lnSpc>
                  <a:spcPct val="110000"/>
                </a:lnSpc>
                <a:spcBef>
                  <a:spcPts val="1200"/>
                </a:spcBef>
                <a:buClr>
                  <a:srgbClr val="3C3C3C"/>
                </a:buClr>
                <a:buFont typeface="Arial" panose="020B0604020202020204" pitchFamily="34" charset="0"/>
                <a:buChar char="›"/>
                <a:defRPr sz="1200" b="0" u="none" kern="1200">
                  <a:solidFill>
                    <a:schemeClr val="accent5"/>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nl-BE" sz="1259" b="1" dirty="0"/>
                <a:t>INTRODUCTION</a:t>
              </a:r>
            </a:p>
          </p:txBody>
        </p:sp>
        <p:sp>
          <p:nvSpPr>
            <p:cNvPr id="17" name="Text Placeholder 7"/>
            <p:cNvSpPr txBox="1">
              <a:spLocks/>
            </p:cNvSpPr>
            <p:nvPr/>
          </p:nvSpPr>
          <p:spPr>
            <a:xfrm>
              <a:off x="828673" y="1963066"/>
              <a:ext cx="990603" cy="419099"/>
            </a:xfrm>
            <a:prstGeom prst="rect">
              <a:avLst/>
            </a:prstGeom>
          </p:spPr>
          <p:txBody>
            <a:bodyPr>
              <a:noAutofit/>
            </a:bodyPr>
            <a:lstStyle>
              <a:lvl1pPr marL="0" indent="0" algn="ctr" defTabSz="914400" rtl="0" eaLnBrk="1" latinLnBrk="0" hangingPunct="1">
                <a:lnSpc>
                  <a:spcPct val="110000"/>
                </a:lnSpc>
                <a:spcBef>
                  <a:spcPts val="1000"/>
                </a:spcBef>
                <a:buClr>
                  <a:srgbClr val="EF463C"/>
                </a:buClr>
                <a:buSzPct val="165000"/>
                <a:buFont typeface="Lucida Sans" panose="020B0602030504020204" pitchFamily="34" charset="0"/>
                <a:buNone/>
                <a:defRPr sz="1400" b="0" u="none" kern="1200">
                  <a:solidFill>
                    <a:schemeClr val="bg1"/>
                  </a:solidFill>
                  <a:latin typeface="Gill Sans MT" panose="020B0502020104020203" pitchFamily="34" charset="0"/>
                  <a:ea typeface="+mn-ea"/>
                  <a:cs typeface="+mn-cs"/>
                </a:defRPr>
              </a:lvl1pPr>
              <a:lvl2pPr marL="717550" indent="-274638" algn="l" defTabSz="914400" rtl="0" eaLnBrk="1" latinLnBrk="0" hangingPunct="1">
                <a:lnSpc>
                  <a:spcPct val="110000"/>
                </a:lnSpc>
                <a:spcBef>
                  <a:spcPts val="1200"/>
                </a:spcBef>
                <a:buClr>
                  <a:srgbClr val="3C3C3C"/>
                </a:buClr>
                <a:buFont typeface="Arial" panose="020B0604020202020204" pitchFamily="34" charset="0"/>
                <a:buChar char="›"/>
                <a:defRPr sz="1600" b="0" u="none" kern="1200">
                  <a:solidFill>
                    <a:schemeClr val="bg1"/>
                  </a:solidFill>
                  <a:latin typeface="Gill Sans MT" panose="020B0502020104020203" pitchFamily="34" charset="0"/>
                  <a:ea typeface="+mn-ea"/>
                  <a:cs typeface="+mn-cs"/>
                </a:defRPr>
              </a:lvl2pPr>
              <a:lvl3pPr marL="984250" indent="-228600" algn="l" defTabSz="984250" rtl="0" eaLnBrk="1" latinLnBrk="0" hangingPunct="1">
                <a:lnSpc>
                  <a:spcPct val="110000"/>
                </a:lnSpc>
                <a:spcBef>
                  <a:spcPts val="1200"/>
                </a:spcBef>
                <a:buClr>
                  <a:srgbClr val="3C3C3C"/>
                </a:buClr>
                <a:buFont typeface="Arial" panose="020B0604020202020204" pitchFamily="34" charset="0"/>
                <a:buChar char="›"/>
                <a:defRPr sz="1400" b="0" u="none" kern="1200">
                  <a:solidFill>
                    <a:schemeClr val="bg1"/>
                  </a:solidFill>
                  <a:latin typeface="Gill Sans MT" panose="020B0502020104020203" pitchFamily="34" charset="0"/>
                  <a:ea typeface="+mn-ea"/>
                  <a:cs typeface="+mn-cs"/>
                </a:defRPr>
              </a:lvl3pPr>
              <a:lvl4pPr marL="1257300" indent="-228600" algn="l" defTabSz="914400" rtl="0" eaLnBrk="1" latinLnBrk="0" hangingPunct="1">
                <a:lnSpc>
                  <a:spcPct val="110000"/>
                </a:lnSpc>
                <a:spcBef>
                  <a:spcPts val="1200"/>
                </a:spcBef>
                <a:buClr>
                  <a:srgbClr val="3C3C3C"/>
                </a:buClr>
                <a:buFont typeface="Arial" panose="020B0604020202020204" pitchFamily="34" charset="0"/>
                <a:buChar char="›"/>
                <a:defRPr sz="1200" b="0" u="none" kern="1200">
                  <a:solidFill>
                    <a:schemeClr val="bg1"/>
                  </a:solidFill>
                  <a:latin typeface="Gill Sans MT" panose="020B0502020104020203" pitchFamily="34" charset="0"/>
                  <a:ea typeface="+mn-ea"/>
                  <a:cs typeface="+mn-cs"/>
                </a:defRPr>
              </a:lvl4pPr>
              <a:lvl5pPr marL="1524000" indent="-228600" algn="l" defTabSz="914400" rtl="0" eaLnBrk="1" latinLnBrk="0" hangingPunct="1">
                <a:lnSpc>
                  <a:spcPct val="110000"/>
                </a:lnSpc>
                <a:spcBef>
                  <a:spcPts val="1200"/>
                </a:spcBef>
                <a:buClr>
                  <a:srgbClr val="3C3C3C"/>
                </a:buClr>
                <a:buFont typeface="Arial" panose="020B0604020202020204" pitchFamily="34" charset="0"/>
                <a:buChar char="›"/>
                <a:defRPr sz="1100" b="0" u="none" kern="1200">
                  <a:solidFill>
                    <a:schemeClr val="bg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nl-BE" sz="1259" b="1" dirty="0"/>
            </a:p>
          </p:txBody>
        </p:sp>
      </p:grpSp>
      <p:grpSp>
        <p:nvGrpSpPr>
          <p:cNvPr id="43" name="Group 42"/>
          <p:cNvGrpSpPr/>
          <p:nvPr/>
        </p:nvGrpSpPr>
        <p:grpSpPr>
          <a:xfrm>
            <a:off x="697786" y="2107578"/>
            <a:ext cx="7748431" cy="556053"/>
            <a:chOff x="828673" y="2797917"/>
            <a:chExt cx="10534654" cy="756000"/>
          </a:xfrm>
        </p:grpSpPr>
        <p:grpSp>
          <p:nvGrpSpPr>
            <p:cNvPr id="41" name="Group 40"/>
            <p:cNvGrpSpPr/>
            <p:nvPr/>
          </p:nvGrpSpPr>
          <p:grpSpPr>
            <a:xfrm>
              <a:off x="838200" y="2797917"/>
              <a:ext cx="10525127" cy="756000"/>
              <a:chOff x="838200" y="2797917"/>
              <a:chExt cx="10525127" cy="756000"/>
            </a:xfrm>
          </p:grpSpPr>
          <p:sp>
            <p:nvSpPr>
              <p:cNvPr id="18" name="Rectangle 17"/>
              <p:cNvSpPr/>
              <p:nvPr/>
            </p:nvSpPr>
            <p:spPr>
              <a:xfrm>
                <a:off x="838200" y="2797917"/>
                <a:ext cx="1076326" cy="720000"/>
              </a:xfrm>
              <a:prstGeom prst="rect">
                <a:avLst/>
              </a:prstGeom>
              <a:solidFill>
                <a:srgbClr val="EF463C"/>
              </a:solidFill>
              <a:ln>
                <a:solidFill>
                  <a:srgbClr val="EF46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559" dirty="0"/>
              </a:p>
            </p:txBody>
          </p:sp>
          <p:cxnSp>
            <p:nvCxnSpPr>
              <p:cNvPr id="19" name="Straight Connector 18"/>
              <p:cNvCxnSpPr/>
              <p:nvPr/>
            </p:nvCxnSpPr>
            <p:spPr>
              <a:xfrm flipH="1">
                <a:off x="2168980" y="2797917"/>
                <a:ext cx="2721" cy="756000"/>
              </a:xfrm>
              <a:prstGeom prst="line">
                <a:avLst/>
              </a:prstGeom>
              <a:ln w="76200">
                <a:solidFill>
                  <a:srgbClr val="EF463C"/>
                </a:solidFill>
              </a:ln>
              <a:effectLst/>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2212525" y="2797917"/>
                <a:ext cx="9150802" cy="75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559"/>
              </a:p>
            </p:txBody>
          </p:sp>
          <p:sp>
            <p:nvSpPr>
              <p:cNvPr id="35" name="Text Placeholder 25"/>
              <p:cNvSpPr txBox="1">
                <a:spLocks/>
              </p:cNvSpPr>
              <p:nvPr/>
            </p:nvSpPr>
            <p:spPr>
              <a:xfrm>
                <a:off x="2286001" y="2864294"/>
                <a:ext cx="8972550" cy="646668"/>
              </a:xfrm>
              <a:prstGeom prst="rect">
                <a:avLst/>
              </a:prstGeom>
            </p:spPr>
            <p:txBody>
              <a:bodyPr/>
              <a:lstStyle>
                <a:lvl1pPr marL="0" indent="0" algn="l" defTabSz="914400" rtl="0" eaLnBrk="1" latinLnBrk="0" hangingPunct="1">
                  <a:lnSpc>
                    <a:spcPct val="110000"/>
                  </a:lnSpc>
                  <a:spcBef>
                    <a:spcPts val="1000"/>
                  </a:spcBef>
                  <a:spcAft>
                    <a:spcPts val="600"/>
                  </a:spcAft>
                  <a:buClr>
                    <a:srgbClr val="EF463C"/>
                  </a:buClr>
                  <a:buSzPct val="165000"/>
                  <a:buFont typeface="Lucida Sans" panose="020B0602030504020204" pitchFamily="34" charset="0"/>
                  <a:buNone/>
                  <a:defRPr sz="1800" b="0" u="none" kern="1200" baseline="0">
                    <a:solidFill>
                      <a:srgbClr val="3C3C3C"/>
                    </a:solidFill>
                    <a:latin typeface="Gill Sans MT" panose="020B0502020104020203" pitchFamily="34" charset="0"/>
                    <a:ea typeface="+mn-ea"/>
                    <a:cs typeface="+mn-cs"/>
                  </a:defRPr>
                </a:lvl1pPr>
                <a:lvl2pPr marL="717550" indent="-274638" algn="l" defTabSz="914400" rtl="0" eaLnBrk="1" latinLnBrk="0" hangingPunct="1">
                  <a:lnSpc>
                    <a:spcPct val="110000"/>
                  </a:lnSpc>
                  <a:spcBef>
                    <a:spcPts val="1200"/>
                  </a:spcBef>
                  <a:buClr>
                    <a:srgbClr val="3C3C3C"/>
                  </a:buClr>
                  <a:buFont typeface="Arial" panose="020B0604020202020204" pitchFamily="34" charset="0"/>
                  <a:buChar char="›"/>
                  <a:defRPr sz="1800" b="0" u="none" kern="1200">
                    <a:solidFill>
                      <a:schemeClr val="accent5"/>
                    </a:solidFill>
                    <a:latin typeface="Gill Sans MT" panose="020B0502020104020203" pitchFamily="34" charset="0"/>
                    <a:ea typeface="+mn-ea"/>
                    <a:cs typeface="+mn-cs"/>
                  </a:defRPr>
                </a:lvl2pPr>
                <a:lvl3pPr marL="984250" indent="-228600" algn="l" defTabSz="984250" rtl="0" eaLnBrk="1" latinLnBrk="0" hangingPunct="1">
                  <a:lnSpc>
                    <a:spcPct val="110000"/>
                  </a:lnSpc>
                  <a:spcBef>
                    <a:spcPts val="1200"/>
                  </a:spcBef>
                  <a:buClr>
                    <a:srgbClr val="3C3C3C"/>
                  </a:buClr>
                  <a:buFont typeface="Arial" panose="020B0604020202020204" pitchFamily="34" charset="0"/>
                  <a:buChar char="›"/>
                  <a:defRPr sz="1600" b="0" u="none" kern="1200">
                    <a:solidFill>
                      <a:schemeClr val="accent5"/>
                    </a:solidFill>
                    <a:latin typeface="Gill Sans MT" panose="020B0502020104020203" pitchFamily="34" charset="0"/>
                    <a:ea typeface="+mn-ea"/>
                    <a:cs typeface="+mn-cs"/>
                  </a:defRPr>
                </a:lvl3pPr>
                <a:lvl4pPr marL="1257300" indent="-228600" algn="l" defTabSz="914400" rtl="0" eaLnBrk="1" latinLnBrk="0" hangingPunct="1">
                  <a:lnSpc>
                    <a:spcPct val="110000"/>
                  </a:lnSpc>
                  <a:spcBef>
                    <a:spcPts val="1200"/>
                  </a:spcBef>
                  <a:buClr>
                    <a:srgbClr val="3C3C3C"/>
                  </a:buClr>
                  <a:buFont typeface="Arial" panose="020B0604020202020204" pitchFamily="34" charset="0"/>
                  <a:buChar char="›"/>
                  <a:defRPr sz="1400" b="0" u="none" kern="1200">
                    <a:solidFill>
                      <a:schemeClr val="accent5"/>
                    </a:solidFill>
                    <a:latin typeface="Gill Sans MT" panose="020B0502020104020203" pitchFamily="34" charset="0"/>
                    <a:ea typeface="+mn-ea"/>
                    <a:cs typeface="+mn-cs"/>
                  </a:defRPr>
                </a:lvl4pPr>
                <a:lvl5pPr marL="1524000" indent="-228600" algn="l" defTabSz="914400" rtl="0" eaLnBrk="1" latinLnBrk="0" hangingPunct="1">
                  <a:lnSpc>
                    <a:spcPct val="110000"/>
                  </a:lnSpc>
                  <a:spcBef>
                    <a:spcPts val="1200"/>
                  </a:spcBef>
                  <a:buClr>
                    <a:srgbClr val="3C3C3C"/>
                  </a:buClr>
                  <a:buFont typeface="Arial" panose="020B0604020202020204" pitchFamily="34" charset="0"/>
                  <a:buChar char="›"/>
                  <a:defRPr sz="1200" b="0" u="none" kern="1200">
                    <a:solidFill>
                      <a:schemeClr val="accent5"/>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nl-BE" sz="1259" b="1" dirty="0"/>
                  <a:t>TIMELINE</a:t>
                </a:r>
              </a:p>
            </p:txBody>
          </p:sp>
        </p:grpSp>
        <p:sp>
          <p:nvSpPr>
            <p:cNvPr id="21" name="Text Placeholder 7"/>
            <p:cNvSpPr txBox="1">
              <a:spLocks/>
            </p:cNvSpPr>
            <p:nvPr/>
          </p:nvSpPr>
          <p:spPr>
            <a:xfrm>
              <a:off x="828673" y="2948366"/>
              <a:ext cx="990603" cy="419099"/>
            </a:xfrm>
            <a:prstGeom prst="rect">
              <a:avLst/>
            </a:prstGeom>
          </p:spPr>
          <p:txBody>
            <a:bodyPr>
              <a:noAutofit/>
            </a:bodyPr>
            <a:lstStyle>
              <a:lvl1pPr marL="0" indent="0" algn="ctr" defTabSz="914400" rtl="0" eaLnBrk="1" latinLnBrk="0" hangingPunct="1">
                <a:lnSpc>
                  <a:spcPct val="110000"/>
                </a:lnSpc>
                <a:spcBef>
                  <a:spcPts val="1000"/>
                </a:spcBef>
                <a:buClr>
                  <a:srgbClr val="EF463C"/>
                </a:buClr>
                <a:buSzPct val="165000"/>
                <a:buFont typeface="Lucida Sans" panose="020B0602030504020204" pitchFamily="34" charset="0"/>
                <a:buNone/>
                <a:defRPr sz="1400" b="0" u="none" kern="1200">
                  <a:solidFill>
                    <a:schemeClr val="bg1"/>
                  </a:solidFill>
                  <a:latin typeface="Gill Sans MT" panose="020B0502020104020203" pitchFamily="34" charset="0"/>
                  <a:ea typeface="+mn-ea"/>
                  <a:cs typeface="+mn-cs"/>
                </a:defRPr>
              </a:lvl1pPr>
              <a:lvl2pPr marL="717550" indent="-274638" algn="l" defTabSz="914400" rtl="0" eaLnBrk="1" latinLnBrk="0" hangingPunct="1">
                <a:lnSpc>
                  <a:spcPct val="110000"/>
                </a:lnSpc>
                <a:spcBef>
                  <a:spcPts val="1200"/>
                </a:spcBef>
                <a:buClr>
                  <a:srgbClr val="3C3C3C"/>
                </a:buClr>
                <a:buFont typeface="Arial" panose="020B0604020202020204" pitchFamily="34" charset="0"/>
                <a:buChar char="›"/>
                <a:defRPr sz="1600" b="0" u="none" kern="1200">
                  <a:solidFill>
                    <a:schemeClr val="bg1"/>
                  </a:solidFill>
                  <a:latin typeface="Gill Sans MT" panose="020B0502020104020203" pitchFamily="34" charset="0"/>
                  <a:ea typeface="+mn-ea"/>
                  <a:cs typeface="+mn-cs"/>
                </a:defRPr>
              </a:lvl2pPr>
              <a:lvl3pPr marL="984250" indent="-228600" algn="l" defTabSz="984250" rtl="0" eaLnBrk="1" latinLnBrk="0" hangingPunct="1">
                <a:lnSpc>
                  <a:spcPct val="110000"/>
                </a:lnSpc>
                <a:spcBef>
                  <a:spcPts val="1200"/>
                </a:spcBef>
                <a:buClr>
                  <a:srgbClr val="3C3C3C"/>
                </a:buClr>
                <a:buFont typeface="Arial" panose="020B0604020202020204" pitchFamily="34" charset="0"/>
                <a:buChar char="›"/>
                <a:defRPr sz="1400" b="0" u="none" kern="1200">
                  <a:solidFill>
                    <a:schemeClr val="bg1"/>
                  </a:solidFill>
                  <a:latin typeface="Gill Sans MT" panose="020B0502020104020203" pitchFamily="34" charset="0"/>
                  <a:ea typeface="+mn-ea"/>
                  <a:cs typeface="+mn-cs"/>
                </a:defRPr>
              </a:lvl3pPr>
              <a:lvl4pPr marL="1257300" indent="-228600" algn="l" defTabSz="914400" rtl="0" eaLnBrk="1" latinLnBrk="0" hangingPunct="1">
                <a:lnSpc>
                  <a:spcPct val="110000"/>
                </a:lnSpc>
                <a:spcBef>
                  <a:spcPts val="1200"/>
                </a:spcBef>
                <a:buClr>
                  <a:srgbClr val="3C3C3C"/>
                </a:buClr>
                <a:buFont typeface="Arial" panose="020B0604020202020204" pitchFamily="34" charset="0"/>
                <a:buChar char="›"/>
                <a:defRPr sz="1200" b="0" u="none" kern="1200">
                  <a:solidFill>
                    <a:schemeClr val="bg1"/>
                  </a:solidFill>
                  <a:latin typeface="Gill Sans MT" panose="020B0502020104020203" pitchFamily="34" charset="0"/>
                  <a:ea typeface="+mn-ea"/>
                  <a:cs typeface="+mn-cs"/>
                </a:defRPr>
              </a:lvl4pPr>
              <a:lvl5pPr marL="1524000" indent="-228600" algn="l" defTabSz="914400" rtl="0" eaLnBrk="1" latinLnBrk="0" hangingPunct="1">
                <a:lnSpc>
                  <a:spcPct val="110000"/>
                </a:lnSpc>
                <a:spcBef>
                  <a:spcPts val="1200"/>
                </a:spcBef>
                <a:buClr>
                  <a:srgbClr val="3C3C3C"/>
                </a:buClr>
                <a:buFont typeface="Arial" panose="020B0604020202020204" pitchFamily="34" charset="0"/>
                <a:buChar char="›"/>
                <a:defRPr sz="1100" b="0" u="none" kern="1200">
                  <a:solidFill>
                    <a:schemeClr val="bg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nl-BE" sz="1259" b="1" dirty="0"/>
            </a:p>
          </p:txBody>
        </p:sp>
      </p:grpSp>
      <p:grpSp>
        <p:nvGrpSpPr>
          <p:cNvPr id="45" name="Group 44"/>
          <p:cNvGrpSpPr/>
          <p:nvPr/>
        </p:nvGrpSpPr>
        <p:grpSpPr>
          <a:xfrm>
            <a:off x="697786" y="2805807"/>
            <a:ext cx="7748431" cy="556053"/>
            <a:chOff x="828673" y="3747217"/>
            <a:chExt cx="10534654" cy="756000"/>
          </a:xfrm>
        </p:grpSpPr>
        <p:sp>
          <p:nvSpPr>
            <p:cNvPr id="22" name="Rectangle 21"/>
            <p:cNvSpPr/>
            <p:nvPr/>
          </p:nvSpPr>
          <p:spPr>
            <a:xfrm>
              <a:off x="838200" y="3747217"/>
              <a:ext cx="1076326" cy="720000"/>
            </a:xfrm>
            <a:prstGeom prst="rect">
              <a:avLst/>
            </a:prstGeom>
            <a:solidFill>
              <a:srgbClr val="EF463C"/>
            </a:solidFill>
            <a:ln>
              <a:solidFill>
                <a:srgbClr val="EF46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559"/>
            </a:p>
          </p:txBody>
        </p:sp>
        <p:cxnSp>
          <p:nvCxnSpPr>
            <p:cNvPr id="23" name="Straight Connector 22"/>
            <p:cNvCxnSpPr/>
            <p:nvPr/>
          </p:nvCxnSpPr>
          <p:spPr>
            <a:xfrm flipH="1">
              <a:off x="2168980" y="3747217"/>
              <a:ext cx="2721" cy="756000"/>
            </a:xfrm>
            <a:prstGeom prst="line">
              <a:avLst/>
            </a:prstGeom>
            <a:ln w="76200">
              <a:solidFill>
                <a:srgbClr val="EF463C"/>
              </a:solidFill>
            </a:ln>
            <a:effectLst/>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2212525" y="3747217"/>
              <a:ext cx="9150802" cy="75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59"/>
            </a:p>
          </p:txBody>
        </p:sp>
        <p:sp>
          <p:nvSpPr>
            <p:cNvPr id="25" name="Text Placeholder 7"/>
            <p:cNvSpPr txBox="1">
              <a:spLocks/>
            </p:cNvSpPr>
            <p:nvPr/>
          </p:nvSpPr>
          <p:spPr>
            <a:xfrm>
              <a:off x="828673" y="3897666"/>
              <a:ext cx="990603" cy="419099"/>
            </a:xfrm>
            <a:prstGeom prst="rect">
              <a:avLst/>
            </a:prstGeom>
          </p:spPr>
          <p:txBody>
            <a:bodyPr>
              <a:noAutofit/>
            </a:bodyPr>
            <a:lstStyle>
              <a:lvl1pPr marL="0" indent="0" algn="ctr" defTabSz="914400" rtl="0" eaLnBrk="1" latinLnBrk="0" hangingPunct="1">
                <a:lnSpc>
                  <a:spcPct val="110000"/>
                </a:lnSpc>
                <a:spcBef>
                  <a:spcPts val="1000"/>
                </a:spcBef>
                <a:buClr>
                  <a:srgbClr val="EF463C"/>
                </a:buClr>
                <a:buSzPct val="165000"/>
                <a:buFont typeface="Lucida Sans" panose="020B0602030504020204" pitchFamily="34" charset="0"/>
                <a:buNone/>
                <a:defRPr sz="1400" b="0" u="none" kern="1200">
                  <a:solidFill>
                    <a:schemeClr val="bg1"/>
                  </a:solidFill>
                  <a:latin typeface="Gill Sans MT" panose="020B0502020104020203" pitchFamily="34" charset="0"/>
                  <a:ea typeface="+mn-ea"/>
                  <a:cs typeface="+mn-cs"/>
                </a:defRPr>
              </a:lvl1pPr>
              <a:lvl2pPr marL="717550" indent="-274638" algn="l" defTabSz="914400" rtl="0" eaLnBrk="1" latinLnBrk="0" hangingPunct="1">
                <a:lnSpc>
                  <a:spcPct val="110000"/>
                </a:lnSpc>
                <a:spcBef>
                  <a:spcPts val="1200"/>
                </a:spcBef>
                <a:buClr>
                  <a:srgbClr val="3C3C3C"/>
                </a:buClr>
                <a:buFont typeface="Arial" panose="020B0604020202020204" pitchFamily="34" charset="0"/>
                <a:buChar char="›"/>
                <a:defRPr sz="1600" b="0" u="none" kern="1200">
                  <a:solidFill>
                    <a:schemeClr val="bg1"/>
                  </a:solidFill>
                  <a:latin typeface="Gill Sans MT" panose="020B0502020104020203" pitchFamily="34" charset="0"/>
                  <a:ea typeface="+mn-ea"/>
                  <a:cs typeface="+mn-cs"/>
                </a:defRPr>
              </a:lvl2pPr>
              <a:lvl3pPr marL="984250" indent="-228600" algn="l" defTabSz="984250" rtl="0" eaLnBrk="1" latinLnBrk="0" hangingPunct="1">
                <a:lnSpc>
                  <a:spcPct val="110000"/>
                </a:lnSpc>
                <a:spcBef>
                  <a:spcPts val="1200"/>
                </a:spcBef>
                <a:buClr>
                  <a:srgbClr val="3C3C3C"/>
                </a:buClr>
                <a:buFont typeface="Arial" panose="020B0604020202020204" pitchFamily="34" charset="0"/>
                <a:buChar char="›"/>
                <a:defRPr sz="1400" b="0" u="none" kern="1200">
                  <a:solidFill>
                    <a:schemeClr val="bg1"/>
                  </a:solidFill>
                  <a:latin typeface="Gill Sans MT" panose="020B0502020104020203" pitchFamily="34" charset="0"/>
                  <a:ea typeface="+mn-ea"/>
                  <a:cs typeface="+mn-cs"/>
                </a:defRPr>
              </a:lvl3pPr>
              <a:lvl4pPr marL="1257300" indent="-228600" algn="l" defTabSz="914400" rtl="0" eaLnBrk="1" latinLnBrk="0" hangingPunct="1">
                <a:lnSpc>
                  <a:spcPct val="110000"/>
                </a:lnSpc>
                <a:spcBef>
                  <a:spcPts val="1200"/>
                </a:spcBef>
                <a:buClr>
                  <a:srgbClr val="3C3C3C"/>
                </a:buClr>
                <a:buFont typeface="Arial" panose="020B0604020202020204" pitchFamily="34" charset="0"/>
                <a:buChar char="›"/>
                <a:defRPr sz="1200" b="0" u="none" kern="1200">
                  <a:solidFill>
                    <a:schemeClr val="bg1"/>
                  </a:solidFill>
                  <a:latin typeface="Gill Sans MT" panose="020B0502020104020203" pitchFamily="34" charset="0"/>
                  <a:ea typeface="+mn-ea"/>
                  <a:cs typeface="+mn-cs"/>
                </a:defRPr>
              </a:lvl4pPr>
              <a:lvl5pPr marL="1524000" indent="-228600" algn="l" defTabSz="914400" rtl="0" eaLnBrk="1" latinLnBrk="0" hangingPunct="1">
                <a:lnSpc>
                  <a:spcPct val="110000"/>
                </a:lnSpc>
                <a:spcBef>
                  <a:spcPts val="1200"/>
                </a:spcBef>
                <a:buClr>
                  <a:srgbClr val="3C3C3C"/>
                </a:buClr>
                <a:buFont typeface="Arial" panose="020B0604020202020204" pitchFamily="34" charset="0"/>
                <a:buChar char="›"/>
                <a:defRPr sz="1100" b="0" u="none" kern="1200">
                  <a:solidFill>
                    <a:schemeClr val="bg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nl-BE" sz="1259" b="1" dirty="0"/>
            </a:p>
          </p:txBody>
        </p:sp>
        <p:sp>
          <p:nvSpPr>
            <p:cNvPr id="36" name="Text Placeholder 25"/>
            <p:cNvSpPr txBox="1">
              <a:spLocks/>
            </p:cNvSpPr>
            <p:nvPr/>
          </p:nvSpPr>
          <p:spPr>
            <a:xfrm>
              <a:off x="2286001" y="3806639"/>
              <a:ext cx="8972550" cy="646668"/>
            </a:xfrm>
            <a:prstGeom prst="rect">
              <a:avLst/>
            </a:prstGeom>
          </p:spPr>
          <p:txBody>
            <a:bodyPr>
              <a:noAutofit/>
            </a:bodyPr>
            <a:lstStyle>
              <a:lvl1pPr marL="0" indent="0" algn="l" defTabSz="914400" rtl="0" eaLnBrk="1" latinLnBrk="0" hangingPunct="1">
                <a:lnSpc>
                  <a:spcPct val="110000"/>
                </a:lnSpc>
                <a:spcBef>
                  <a:spcPts val="1000"/>
                </a:spcBef>
                <a:spcAft>
                  <a:spcPts val="600"/>
                </a:spcAft>
                <a:buClr>
                  <a:srgbClr val="EF463C"/>
                </a:buClr>
                <a:buSzPct val="165000"/>
                <a:buFont typeface="Lucida Sans" panose="020B0602030504020204" pitchFamily="34" charset="0"/>
                <a:buNone/>
                <a:defRPr sz="1800" b="0" u="none" kern="1200" baseline="0">
                  <a:solidFill>
                    <a:srgbClr val="3C3C3C"/>
                  </a:solidFill>
                  <a:latin typeface="Gill Sans MT" panose="020B0502020104020203" pitchFamily="34" charset="0"/>
                  <a:ea typeface="+mn-ea"/>
                  <a:cs typeface="+mn-cs"/>
                </a:defRPr>
              </a:lvl1pPr>
              <a:lvl2pPr marL="717550" indent="-274638" algn="l" defTabSz="914400" rtl="0" eaLnBrk="1" latinLnBrk="0" hangingPunct="1">
                <a:lnSpc>
                  <a:spcPct val="110000"/>
                </a:lnSpc>
                <a:spcBef>
                  <a:spcPts val="1200"/>
                </a:spcBef>
                <a:buClr>
                  <a:srgbClr val="3C3C3C"/>
                </a:buClr>
                <a:buFont typeface="Arial" panose="020B0604020202020204" pitchFamily="34" charset="0"/>
                <a:buChar char="›"/>
                <a:defRPr sz="1800" b="0" u="none" kern="1200">
                  <a:solidFill>
                    <a:schemeClr val="accent5"/>
                  </a:solidFill>
                  <a:latin typeface="Gill Sans MT" panose="020B0502020104020203" pitchFamily="34" charset="0"/>
                  <a:ea typeface="+mn-ea"/>
                  <a:cs typeface="+mn-cs"/>
                </a:defRPr>
              </a:lvl2pPr>
              <a:lvl3pPr marL="984250" indent="-228600" algn="l" defTabSz="984250" rtl="0" eaLnBrk="1" latinLnBrk="0" hangingPunct="1">
                <a:lnSpc>
                  <a:spcPct val="110000"/>
                </a:lnSpc>
                <a:spcBef>
                  <a:spcPts val="1200"/>
                </a:spcBef>
                <a:buClr>
                  <a:srgbClr val="3C3C3C"/>
                </a:buClr>
                <a:buFont typeface="Arial" panose="020B0604020202020204" pitchFamily="34" charset="0"/>
                <a:buChar char="›"/>
                <a:defRPr sz="1600" b="0" u="none" kern="1200">
                  <a:solidFill>
                    <a:schemeClr val="accent5"/>
                  </a:solidFill>
                  <a:latin typeface="Gill Sans MT" panose="020B0502020104020203" pitchFamily="34" charset="0"/>
                  <a:ea typeface="+mn-ea"/>
                  <a:cs typeface="+mn-cs"/>
                </a:defRPr>
              </a:lvl3pPr>
              <a:lvl4pPr marL="1257300" indent="-228600" algn="l" defTabSz="914400" rtl="0" eaLnBrk="1" latinLnBrk="0" hangingPunct="1">
                <a:lnSpc>
                  <a:spcPct val="110000"/>
                </a:lnSpc>
                <a:spcBef>
                  <a:spcPts val="1200"/>
                </a:spcBef>
                <a:buClr>
                  <a:srgbClr val="3C3C3C"/>
                </a:buClr>
                <a:buFont typeface="Arial" panose="020B0604020202020204" pitchFamily="34" charset="0"/>
                <a:buChar char="›"/>
                <a:defRPr sz="1400" b="0" u="none" kern="1200">
                  <a:solidFill>
                    <a:schemeClr val="accent5"/>
                  </a:solidFill>
                  <a:latin typeface="Gill Sans MT" panose="020B0502020104020203" pitchFamily="34" charset="0"/>
                  <a:ea typeface="+mn-ea"/>
                  <a:cs typeface="+mn-cs"/>
                </a:defRPr>
              </a:lvl4pPr>
              <a:lvl5pPr marL="1524000" indent="-228600" algn="l" defTabSz="914400" rtl="0" eaLnBrk="1" latinLnBrk="0" hangingPunct="1">
                <a:lnSpc>
                  <a:spcPct val="110000"/>
                </a:lnSpc>
                <a:spcBef>
                  <a:spcPts val="1200"/>
                </a:spcBef>
                <a:buClr>
                  <a:srgbClr val="3C3C3C"/>
                </a:buClr>
                <a:buFont typeface="Arial" panose="020B0604020202020204" pitchFamily="34" charset="0"/>
                <a:buChar char="›"/>
                <a:defRPr sz="1200" b="0" u="none" kern="1200">
                  <a:solidFill>
                    <a:schemeClr val="accent5"/>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nl-BE" sz="1119" b="1" dirty="0"/>
                <a:t>THE IDEA</a:t>
              </a:r>
            </a:p>
          </p:txBody>
        </p:sp>
      </p:grpSp>
      <p:grpSp>
        <p:nvGrpSpPr>
          <p:cNvPr id="46" name="Group 45"/>
          <p:cNvGrpSpPr/>
          <p:nvPr/>
        </p:nvGrpSpPr>
        <p:grpSpPr>
          <a:xfrm>
            <a:off x="697786" y="3517204"/>
            <a:ext cx="7748431" cy="556053"/>
            <a:chOff x="828673" y="4714421"/>
            <a:chExt cx="10534654" cy="756000"/>
          </a:xfrm>
        </p:grpSpPr>
        <p:sp>
          <p:nvSpPr>
            <p:cNvPr id="26" name="Rectangle 25"/>
            <p:cNvSpPr/>
            <p:nvPr/>
          </p:nvSpPr>
          <p:spPr>
            <a:xfrm>
              <a:off x="838200" y="4714421"/>
              <a:ext cx="1076326" cy="720000"/>
            </a:xfrm>
            <a:prstGeom prst="rect">
              <a:avLst/>
            </a:prstGeom>
            <a:solidFill>
              <a:srgbClr val="EF463C"/>
            </a:solidFill>
            <a:ln>
              <a:solidFill>
                <a:srgbClr val="EF46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559"/>
            </a:p>
          </p:txBody>
        </p:sp>
        <p:cxnSp>
          <p:nvCxnSpPr>
            <p:cNvPr id="27" name="Straight Connector 26"/>
            <p:cNvCxnSpPr/>
            <p:nvPr/>
          </p:nvCxnSpPr>
          <p:spPr>
            <a:xfrm flipH="1">
              <a:off x="2168980" y="4714421"/>
              <a:ext cx="2721" cy="756000"/>
            </a:xfrm>
            <a:prstGeom prst="line">
              <a:avLst/>
            </a:prstGeom>
            <a:ln w="76200">
              <a:solidFill>
                <a:srgbClr val="EF463C"/>
              </a:solidFill>
            </a:ln>
            <a:effectLst/>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2212525" y="4714421"/>
              <a:ext cx="9150802" cy="75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559"/>
            </a:p>
          </p:txBody>
        </p:sp>
        <p:sp>
          <p:nvSpPr>
            <p:cNvPr id="29" name="Text Placeholder 7"/>
            <p:cNvSpPr txBox="1">
              <a:spLocks/>
            </p:cNvSpPr>
            <p:nvPr/>
          </p:nvSpPr>
          <p:spPr>
            <a:xfrm>
              <a:off x="828673" y="4864870"/>
              <a:ext cx="990603" cy="419099"/>
            </a:xfrm>
            <a:prstGeom prst="rect">
              <a:avLst/>
            </a:prstGeom>
          </p:spPr>
          <p:txBody>
            <a:bodyPr>
              <a:noAutofit/>
            </a:bodyPr>
            <a:lstStyle>
              <a:lvl1pPr marL="0" indent="0" algn="ctr" defTabSz="914400" rtl="0" eaLnBrk="1" latinLnBrk="0" hangingPunct="1">
                <a:lnSpc>
                  <a:spcPct val="110000"/>
                </a:lnSpc>
                <a:spcBef>
                  <a:spcPts val="1000"/>
                </a:spcBef>
                <a:buClr>
                  <a:srgbClr val="EF463C"/>
                </a:buClr>
                <a:buSzPct val="165000"/>
                <a:buFont typeface="Lucida Sans" panose="020B0602030504020204" pitchFamily="34" charset="0"/>
                <a:buNone/>
                <a:defRPr sz="1400" b="0" u="none" kern="1200">
                  <a:solidFill>
                    <a:schemeClr val="bg1"/>
                  </a:solidFill>
                  <a:latin typeface="Gill Sans MT" panose="020B0502020104020203" pitchFamily="34" charset="0"/>
                  <a:ea typeface="+mn-ea"/>
                  <a:cs typeface="+mn-cs"/>
                </a:defRPr>
              </a:lvl1pPr>
              <a:lvl2pPr marL="717550" indent="-274638" algn="l" defTabSz="914400" rtl="0" eaLnBrk="1" latinLnBrk="0" hangingPunct="1">
                <a:lnSpc>
                  <a:spcPct val="110000"/>
                </a:lnSpc>
                <a:spcBef>
                  <a:spcPts val="1200"/>
                </a:spcBef>
                <a:buClr>
                  <a:srgbClr val="3C3C3C"/>
                </a:buClr>
                <a:buFont typeface="Arial" panose="020B0604020202020204" pitchFamily="34" charset="0"/>
                <a:buChar char="›"/>
                <a:defRPr sz="1600" b="0" u="none" kern="1200">
                  <a:solidFill>
                    <a:schemeClr val="bg1"/>
                  </a:solidFill>
                  <a:latin typeface="Gill Sans MT" panose="020B0502020104020203" pitchFamily="34" charset="0"/>
                  <a:ea typeface="+mn-ea"/>
                  <a:cs typeface="+mn-cs"/>
                </a:defRPr>
              </a:lvl2pPr>
              <a:lvl3pPr marL="984250" indent="-228600" algn="l" defTabSz="984250" rtl="0" eaLnBrk="1" latinLnBrk="0" hangingPunct="1">
                <a:lnSpc>
                  <a:spcPct val="110000"/>
                </a:lnSpc>
                <a:spcBef>
                  <a:spcPts val="1200"/>
                </a:spcBef>
                <a:buClr>
                  <a:srgbClr val="3C3C3C"/>
                </a:buClr>
                <a:buFont typeface="Arial" panose="020B0604020202020204" pitchFamily="34" charset="0"/>
                <a:buChar char="›"/>
                <a:defRPr sz="1400" b="0" u="none" kern="1200">
                  <a:solidFill>
                    <a:schemeClr val="bg1"/>
                  </a:solidFill>
                  <a:latin typeface="Gill Sans MT" panose="020B0502020104020203" pitchFamily="34" charset="0"/>
                  <a:ea typeface="+mn-ea"/>
                  <a:cs typeface="+mn-cs"/>
                </a:defRPr>
              </a:lvl3pPr>
              <a:lvl4pPr marL="1257300" indent="-228600" algn="l" defTabSz="914400" rtl="0" eaLnBrk="1" latinLnBrk="0" hangingPunct="1">
                <a:lnSpc>
                  <a:spcPct val="110000"/>
                </a:lnSpc>
                <a:spcBef>
                  <a:spcPts val="1200"/>
                </a:spcBef>
                <a:buClr>
                  <a:srgbClr val="3C3C3C"/>
                </a:buClr>
                <a:buFont typeface="Arial" panose="020B0604020202020204" pitchFamily="34" charset="0"/>
                <a:buChar char="›"/>
                <a:defRPr sz="1200" b="0" u="none" kern="1200">
                  <a:solidFill>
                    <a:schemeClr val="bg1"/>
                  </a:solidFill>
                  <a:latin typeface="Gill Sans MT" panose="020B0502020104020203" pitchFamily="34" charset="0"/>
                  <a:ea typeface="+mn-ea"/>
                  <a:cs typeface="+mn-cs"/>
                </a:defRPr>
              </a:lvl4pPr>
              <a:lvl5pPr marL="1524000" indent="-228600" algn="l" defTabSz="914400" rtl="0" eaLnBrk="1" latinLnBrk="0" hangingPunct="1">
                <a:lnSpc>
                  <a:spcPct val="110000"/>
                </a:lnSpc>
                <a:spcBef>
                  <a:spcPts val="1200"/>
                </a:spcBef>
                <a:buClr>
                  <a:srgbClr val="3C3C3C"/>
                </a:buClr>
                <a:buFont typeface="Arial" panose="020B0604020202020204" pitchFamily="34" charset="0"/>
                <a:buChar char="›"/>
                <a:defRPr sz="1100" b="0" u="none" kern="1200">
                  <a:solidFill>
                    <a:schemeClr val="bg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nl-BE" sz="1259" b="1" dirty="0"/>
            </a:p>
          </p:txBody>
        </p:sp>
        <p:sp>
          <p:nvSpPr>
            <p:cNvPr id="37" name="Text Placeholder 25"/>
            <p:cNvSpPr txBox="1">
              <a:spLocks/>
            </p:cNvSpPr>
            <p:nvPr/>
          </p:nvSpPr>
          <p:spPr>
            <a:xfrm>
              <a:off x="2286001" y="4774227"/>
              <a:ext cx="8972550" cy="646668"/>
            </a:xfrm>
            <a:prstGeom prst="rect">
              <a:avLst/>
            </a:prstGeom>
          </p:spPr>
          <p:txBody>
            <a:bodyPr/>
            <a:lstStyle>
              <a:lvl1pPr marL="0" indent="0" algn="l" defTabSz="914400" rtl="0" eaLnBrk="1" latinLnBrk="0" hangingPunct="1">
                <a:lnSpc>
                  <a:spcPct val="110000"/>
                </a:lnSpc>
                <a:spcBef>
                  <a:spcPts val="1000"/>
                </a:spcBef>
                <a:spcAft>
                  <a:spcPts val="600"/>
                </a:spcAft>
                <a:buClr>
                  <a:srgbClr val="EF463C"/>
                </a:buClr>
                <a:buSzPct val="165000"/>
                <a:buFont typeface="Lucida Sans" panose="020B0602030504020204" pitchFamily="34" charset="0"/>
                <a:buNone/>
                <a:defRPr sz="1800" b="0" u="none" kern="1200" baseline="0">
                  <a:solidFill>
                    <a:srgbClr val="3C3C3C"/>
                  </a:solidFill>
                  <a:latin typeface="Gill Sans MT" panose="020B0502020104020203" pitchFamily="34" charset="0"/>
                  <a:ea typeface="+mn-ea"/>
                  <a:cs typeface="+mn-cs"/>
                </a:defRPr>
              </a:lvl1pPr>
              <a:lvl2pPr marL="717550" indent="-274638" algn="l" defTabSz="914400" rtl="0" eaLnBrk="1" latinLnBrk="0" hangingPunct="1">
                <a:lnSpc>
                  <a:spcPct val="110000"/>
                </a:lnSpc>
                <a:spcBef>
                  <a:spcPts val="1200"/>
                </a:spcBef>
                <a:buClr>
                  <a:srgbClr val="3C3C3C"/>
                </a:buClr>
                <a:buFont typeface="Arial" panose="020B0604020202020204" pitchFamily="34" charset="0"/>
                <a:buChar char="›"/>
                <a:defRPr sz="1800" b="0" u="none" kern="1200">
                  <a:solidFill>
                    <a:schemeClr val="accent5"/>
                  </a:solidFill>
                  <a:latin typeface="Gill Sans MT" panose="020B0502020104020203" pitchFamily="34" charset="0"/>
                  <a:ea typeface="+mn-ea"/>
                  <a:cs typeface="+mn-cs"/>
                </a:defRPr>
              </a:lvl2pPr>
              <a:lvl3pPr marL="984250" indent="-228600" algn="l" defTabSz="984250" rtl="0" eaLnBrk="1" latinLnBrk="0" hangingPunct="1">
                <a:lnSpc>
                  <a:spcPct val="110000"/>
                </a:lnSpc>
                <a:spcBef>
                  <a:spcPts val="1200"/>
                </a:spcBef>
                <a:buClr>
                  <a:srgbClr val="3C3C3C"/>
                </a:buClr>
                <a:buFont typeface="Arial" panose="020B0604020202020204" pitchFamily="34" charset="0"/>
                <a:buChar char="›"/>
                <a:defRPr sz="1600" b="0" u="none" kern="1200">
                  <a:solidFill>
                    <a:schemeClr val="accent5"/>
                  </a:solidFill>
                  <a:latin typeface="Gill Sans MT" panose="020B0502020104020203" pitchFamily="34" charset="0"/>
                  <a:ea typeface="+mn-ea"/>
                  <a:cs typeface="+mn-cs"/>
                </a:defRPr>
              </a:lvl3pPr>
              <a:lvl4pPr marL="1257300" indent="-228600" algn="l" defTabSz="914400" rtl="0" eaLnBrk="1" latinLnBrk="0" hangingPunct="1">
                <a:lnSpc>
                  <a:spcPct val="110000"/>
                </a:lnSpc>
                <a:spcBef>
                  <a:spcPts val="1200"/>
                </a:spcBef>
                <a:buClr>
                  <a:srgbClr val="3C3C3C"/>
                </a:buClr>
                <a:buFont typeface="Arial" panose="020B0604020202020204" pitchFamily="34" charset="0"/>
                <a:buChar char="›"/>
                <a:defRPr sz="1400" b="0" u="none" kern="1200">
                  <a:solidFill>
                    <a:schemeClr val="accent5"/>
                  </a:solidFill>
                  <a:latin typeface="Gill Sans MT" panose="020B0502020104020203" pitchFamily="34" charset="0"/>
                  <a:ea typeface="+mn-ea"/>
                  <a:cs typeface="+mn-cs"/>
                </a:defRPr>
              </a:lvl4pPr>
              <a:lvl5pPr marL="1524000" indent="-228600" algn="l" defTabSz="914400" rtl="0" eaLnBrk="1" latinLnBrk="0" hangingPunct="1">
                <a:lnSpc>
                  <a:spcPct val="110000"/>
                </a:lnSpc>
                <a:spcBef>
                  <a:spcPts val="1200"/>
                </a:spcBef>
                <a:buClr>
                  <a:srgbClr val="3C3C3C"/>
                </a:buClr>
                <a:buFont typeface="Arial" panose="020B0604020202020204" pitchFamily="34" charset="0"/>
                <a:buChar char="›"/>
                <a:defRPr sz="1200" b="0" u="none" kern="1200">
                  <a:solidFill>
                    <a:schemeClr val="accent5"/>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nl-BE" sz="1259" b="1" dirty="0"/>
                <a:t>DEMO</a:t>
              </a:r>
            </a:p>
          </p:txBody>
        </p:sp>
      </p:grpSp>
      <p:grpSp>
        <p:nvGrpSpPr>
          <p:cNvPr id="47" name="Group 46"/>
          <p:cNvGrpSpPr/>
          <p:nvPr/>
        </p:nvGrpSpPr>
        <p:grpSpPr>
          <a:xfrm>
            <a:off x="697786" y="4228600"/>
            <a:ext cx="7741424" cy="556053"/>
            <a:chOff x="828674" y="5681625"/>
            <a:chExt cx="10525127" cy="756000"/>
          </a:xfrm>
        </p:grpSpPr>
        <p:sp>
          <p:nvSpPr>
            <p:cNvPr id="30" name="Rectangle 29"/>
            <p:cNvSpPr/>
            <p:nvPr/>
          </p:nvSpPr>
          <p:spPr>
            <a:xfrm>
              <a:off x="828674" y="5681625"/>
              <a:ext cx="1076326" cy="720000"/>
            </a:xfrm>
            <a:prstGeom prst="rect">
              <a:avLst/>
            </a:prstGeom>
            <a:solidFill>
              <a:srgbClr val="EF463C"/>
            </a:solidFill>
            <a:ln>
              <a:solidFill>
                <a:srgbClr val="EF46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559"/>
            </a:p>
          </p:txBody>
        </p:sp>
        <p:cxnSp>
          <p:nvCxnSpPr>
            <p:cNvPr id="31" name="Straight Connector 30"/>
            <p:cNvCxnSpPr/>
            <p:nvPr/>
          </p:nvCxnSpPr>
          <p:spPr>
            <a:xfrm flipH="1">
              <a:off x="2159454" y="5681625"/>
              <a:ext cx="2721" cy="756000"/>
            </a:xfrm>
            <a:prstGeom prst="line">
              <a:avLst/>
            </a:prstGeom>
            <a:ln w="76200">
              <a:solidFill>
                <a:srgbClr val="EF463C"/>
              </a:solidFill>
            </a:ln>
            <a:effectLst/>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2202999" y="5681625"/>
              <a:ext cx="9150802" cy="75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59"/>
            </a:p>
          </p:txBody>
        </p:sp>
        <p:sp>
          <p:nvSpPr>
            <p:cNvPr id="33" name="Text Placeholder 7"/>
            <p:cNvSpPr txBox="1">
              <a:spLocks/>
            </p:cNvSpPr>
            <p:nvPr/>
          </p:nvSpPr>
          <p:spPr>
            <a:xfrm>
              <a:off x="828674" y="5832074"/>
              <a:ext cx="981076" cy="419099"/>
            </a:xfrm>
            <a:prstGeom prst="rect">
              <a:avLst/>
            </a:prstGeom>
          </p:spPr>
          <p:txBody>
            <a:bodyPr>
              <a:noAutofit/>
            </a:bodyPr>
            <a:lstStyle>
              <a:lvl1pPr marL="0" indent="0" algn="ctr" defTabSz="914400" rtl="0" eaLnBrk="1" latinLnBrk="0" hangingPunct="1">
                <a:lnSpc>
                  <a:spcPct val="110000"/>
                </a:lnSpc>
                <a:spcBef>
                  <a:spcPts val="1000"/>
                </a:spcBef>
                <a:buClr>
                  <a:srgbClr val="EF463C"/>
                </a:buClr>
                <a:buSzPct val="165000"/>
                <a:buFont typeface="Lucida Sans" panose="020B0602030504020204" pitchFamily="34" charset="0"/>
                <a:buNone/>
                <a:defRPr sz="1400" b="0" u="none" kern="1200">
                  <a:solidFill>
                    <a:schemeClr val="bg1"/>
                  </a:solidFill>
                  <a:latin typeface="Gill Sans MT" panose="020B0502020104020203" pitchFamily="34" charset="0"/>
                  <a:ea typeface="+mn-ea"/>
                  <a:cs typeface="+mn-cs"/>
                </a:defRPr>
              </a:lvl1pPr>
              <a:lvl2pPr marL="717550" indent="-274638" algn="l" defTabSz="914400" rtl="0" eaLnBrk="1" latinLnBrk="0" hangingPunct="1">
                <a:lnSpc>
                  <a:spcPct val="110000"/>
                </a:lnSpc>
                <a:spcBef>
                  <a:spcPts val="1200"/>
                </a:spcBef>
                <a:buClr>
                  <a:srgbClr val="3C3C3C"/>
                </a:buClr>
                <a:buFont typeface="Arial" panose="020B0604020202020204" pitchFamily="34" charset="0"/>
                <a:buChar char="›"/>
                <a:defRPr sz="1600" b="0" u="none" kern="1200">
                  <a:solidFill>
                    <a:schemeClr val="bg1"/>
                  </a:solidFill>
                  <a:latin typeface="Gill Sans MT" panose="020B0502020104020203" pitchFamily="34" charset="0"/>
                  <a:ea typeface="+mn-ea"/>
                  <a:cs typeface="+mn-cs"/>
                </a:defRPr>
              </a:lvl2pPr>
              <a:lvl3pPr marL="984250" indent="-228600" algn="l" defTabSz="984250" rtl="0" eaLnBrk="1" latinLnBrk="0" hangingPunct="1">
                <a:lnSpc>
                  <a:spcPct val="110000"/>
                </a:lnSpc>
                <a:spcBef>
                  <a:spcPts val="1200"/>
                </a:spcBef>
                <a:buClr>
                  <a:srgbClr val="3C3C3C"/>
                </a:buClr>
                <a:buFont typeface="Arial" panose="020B0604020202020204" pitchFamily="34" charset="0"/>
                <a:buChar char="›"/>
                <a:defRPr sz="1400" b="0" u="none" kern="1200">
                  <a:solidFill>
                    <a:schemeClr val="bg1"/>
                  </a:solidFill>
                  <a:latin typeface="Gill Sans MT" panose="020B0502020104020203" pitchFamily="34" charset="0"/>
                  <a:ea typeface="+mn-ea"/>
                  <a:cs typeface="+mn-cs"/>
                </a:defRPr>
              </a:lvl3pPr>
              <a:lvl4pPr marL="1257300" indent="-228600" algn="l" defTabSz="914400" rtl="0" eaLnBrk="1" latinLnBrk="0" hangingPunct="1">
                <a:lnSpc>
                  <a:spcPct val="110000"/>
                </a:lnSpc>
                <a:spcBef>
                  <a:spcPts val="1200"/>
                </a:spcBef>
                <a:buClr>
                  <a:srgbClr val="3C3C3C"/>
                </a:buClr>
                <a:buFont typeface="Arial" panose="020B0604020202020204" pitchFamily="34" charset="0"/>
                <a:buChar char="›"/>
                <a:defRPr sz="1200" b="0" u="none" kern="1200">
                  <a:solidFill>
                    <a:schemeClr val="bg1"/>
                  </a:solidFill>
                  <a:latin typeface="Gill Sans MT" panose="020B0502020104020203" pitchFamily="34" charset="0"/>
                  <a:ea typeface="+mn-ea"/>
                  <a:cs typeface="+mn-cs"/>
                </a:defRPr>
              </a:lvl4pPr>
              <a:lvl5pPr marL="1524000" indent="-228600" algn="l" defTabSz="914400" rtl="0" eaLnBrk="1" latinLnBrk="0" hangingPunct="1">
                <a:lnSpc>
                  <a:spcPct val="110000"/>
                </a:lnSpc>
                <a:spcBef>
                  <a:spcPts val="1200"/>
                </a:spcBef>
                <a:buClr>
                  <a:srgbClr val="3C3C3C"/>
                </a:buClr>
                <a:buFont typeface="Arial" panose="020B0604020202020204" pitchFamily="34" charset="0"/>
                <a:buChar char="›"/>
                <a:defRPr sz="1100" b="0" u="none" kern="1200">
                  <a:solidFill>
                    <a:schemeClr val="bg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nl-BE" sz="1259" b="1" dirty="0"/>
            </a:p>
          </p:txBody>
        </p:sp>
        <p:sp>
          <p:nvSpPr>
            <p:cNvPr id="38" name="Text Placeholder 25"/>
            <p:cNvSpPr txBox="1">
              <a:spLocks/>
            </p:cNvSpPr>
            <p:nvPr/>
          </p:nvSpPr>
          <p:spPr>
            <a:xfrm>
              <a:off x="2286001" y="5736291"/>
              <a:ext cx="8972550" cy="646668"/>
            </a:xfrm>
            <a:prstGeom prst="rect">
              <a:avLst/>
            </a:prstGeom>
          </p:spPr>
          <p:txBody>
            <a:bodyPr>
              <a:noAutofit/>
            </a:bodyPr>
            <a:lstStyle>
              <a:lvl1pPr marL="0" indent="0" algn="l" defTabSz="914400" rtl="0" eaLnBrk="1" latinLnBrk="0" hangingPunct="1">
                <a:lnSpc>
                  <a:spcPct val="110000"/>
                </a:lnSpc>
                <a:spcBef>
                  <a:spcPts val="1000"/>
                </a:spcBef>
                <a:spcAft>
                  <a:spcPts val="600"/>
                </a:spcAft>
                <a:buClr>
                  <a:srgbClr val="EF463C"/>
                </a:buClr>
                <a:buSzPct val="165000"/>
                <a:buFont typeface="Lucida Sans" panose="020B0602030504020204" pitchFamily="34" charset="0"/>
                <a:buNone/>
                <a:defRPr sz="1800" b="0" u="none" kern="1200" baseline="0">
                  <a:solidFill>
                    <a:srgbClr val="3C3C3C"/>
                  </a:solidFill>
                  <a:latin typeface="Gill Sans MT" panose="020B0502020104020203" pitchFamily="34" charset="0"/>
                  <a:ea typeface="+mn-ea"/>
                  <a:cs typeface="+mn-cs"/>
                </a:defRPr>
              </a:lvl1pPr>
              <a:lvl2pPr marL="717550" indent="-274638" algn="l" defTabSz="914400" rtl="0" eaLnBrk="1" latinLnBrk="0" hangingPunct="1">
                <a:lnSpc>
                  <a:spcPct val="110000"/>
                </a:lnSpc>
                <a:spcBef>
                  <a:spcPts val="1200"/>
                </a:spcBef>
                <a:buClr>
                  <a:srgbClr val="3C3C3C"/>
                </a:buClr>
                <a:buFont typeface="Arial" panose="020B0604020202020204" pitchFamily="34" charset="0"/>
                <a:buChar char="›"/>
                <a:defRPr sz="1800" b="0" u="none" kern="1200">
                  <a:solidFill>
                    <a:schemeClr val="accent5"/>
                  </a:solidFill>
                  <a:latin typeface="Gill Sans MT" panose="020B0502020104020203" pitchFamily="34" charset="0"/>
                  <a:ea typeface="+mn-ea"/>
                  <a:cs typeface="+mn-cs"/>
                </a:defRPr>
              </a:lvl2pPr>
              <a:lvl3pPr marL="984250" indent="-228600" algn="l" defTabSz="984250" rtl="0" eaLnBrk="1" latinLnBrk="0" hangingPunct="1">
                <a:lnSpc>
                  <a:spcPct val="110000"/>
                </a:lnSpc>
                <a:spcBef>
                  <a:spcPts val="1200"/>
                </a:spcBef>
                <a:buClr>
                  <a:srgbClr val="3C3C3C"/>
                </a:buClr>
                <a:buFont typeface="Arial" panose="020B0604020202020204" pitchFamily="34" charset="0"/>
                <a:buChar char="›"/>
                <a:defRPr sz="1600" b="0" u="none" kern="1200">
                  <a:solidFill>
                    <a:schemeClr val="accent5"/>
                  </a:solidFill>
                  <a:latin typeface="Gill Sans MT" panose="020B0502020104020203" pitchFamily="34" charset="0"/>
                  <a:ea typeface="+mn-ea"/>
                  <a:cs typeface="+mn-cs"/>
                </a:defRPr>
              </a:lvl3pPr>
              <a:lvl4pPr marL="1257300" indent="-228600" algn="l" defTabSz="914400" rtl="0" eaLnBrk="1" latinLnBrk="0" hangingPunct="1">
                <a:lnSpc>
                  <a:spcPct val="110000"/>
                </a:lnSpc>
                <a:spcBef>
                  <a:spcPts val="1200"/>
                </a:spcBef>
                <a:buClr>
                  <a:srgbClr val="3C3C3C"/>
                </a:buClr>
                <a:buFont typeface="Arial" panose="020B0604020202020204" pitchFamily="34" charset="0"/>
                <a:buChar char="›"/>
                <a:defRPr sz="1400" b="0" u="none" kern="1200">
                  <a:solidFill>
                    <a:schemeClr val="accent5"/>
                  </a:solidFill>
                  <a:latin typeface="Gill Sans MT" panose="020B0502020104020203" pitchFamily="34" charset="0"/>
                  <a:ea typeface="+mn-ea"/>
                  <a:cs typeface="+mn-cs"/>
                </a:defRPr>
              </a:lvl4pPr>
              <a:lvl5pPr marL="1524000" indent="-228600" algn="l" defTabSz="914400" rtl="0" eaLnBrk="1" latinLnBrk="0" hangingPunct="1">
                <a:lnSpc>
                  <a:spcPct val="110000"/>
                </a:lnSpc>
                <a:spcBef>
                  <a:spcPts val="1200"/>
                </a:spcBef>
                <a:buClr>
                  <a:srgbClr val="3C3C3C"/>
                </a:buClr>
                <a:buFont typeface="Arial" panose="020B0604020202020204" pitchFamily="34" charset="0"/>
                <a:buChar char="›"/>
                <a:defRPr sz="1200" b="0" u="none" kern="1200">
                  <a:solidFill>
                    <a:schemeClr val="accent5"/>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nl-BE" sz="1119" b="1" dirty="0"/>
                <a:t>REFLECTION</a:t>
              </a:r>
            </a:p>
          </p:txBody>
        </p:sp>
      </p:grpSp>
      <p:sp>
        <p:nvSpPr>
          <p:cNvPr id="8" name="Slide Number Placeholder 7"/>
          <p:cNvSpPr>
            <a:spLocks noGrp="1"/>
          </p:cNvSpPr>
          <p:nvPr>
            <p:ph type="sldNum" sz="quarter" idx="4"/>
          </p:nvPr>
        </p:nvSpPr>
        <p:spPr/>
        <p:txBody>
          <a:bodyPr/>
          <a:lstStyle/>
          <a:p>
            <a:fld id="{1C96AA6D-8347-412D-BE88-10FF9D73003A}" type="slidenum">
              <a:rPr lang="nl-BE" smtClean="0"/>
              <a:pPr/>
              <a:t>2</a:t>
            </a:fld>
            <a:endParaRPr lang="nl-BE" dirty="0"/>
          </a:p>
        </p:txBody>
      </p:sp>
      <p:sp>
        <p:nvSpPr>
          <p:cNvPr id="2" name="TextBox 1">
            <a:extLst>
              <a:ext uri="{FF2B5EF4-FFF2-40B4-BE49-F238E27FC236}">
                <a16:creationId xmlns:a16="http://schemas.microsoft.com/office/drawing/2014/main" id="{9E7788B5-5DA1-4FB3-8CE4-30496671510F}"/>
              </a:ext>
            </a:extLst>
          </p:cNvPr>
          <p:cNvSpPr txBox="1"/>
          <p:nvPr/>
        </p:nvSpPr>
        <p:spPr>
          <a:xfrm>
            <a:off x="774848" y="1493530"/>
            <a:ext cx="636533" cy="297646"/>
          </a:xfrm>
          <a:prstGeom prst="rect">
            <a:avLst/>
          </a:prstGeom>
          <a:noFill/>
        </p:spPr>
        <p:txBody>
          <a:bodyPr wrap="square" rtlCol="0">
            <a:spAutoFit/>
          </a:bodyPr>
          <a:lstStyle/>
          <a:p>
            <a:pPr algn="ctr"/>
            <a:r>
              <a:rPr lang="nl-BE" b="1" dirty="0">
                <a:solidFill>
                  <a:schemeClr val="bg1"/>
                </a:solidFill>
              </a:rPr>
              <a:t>I</a:t>
            </a:r>
          </a:p>
        </p:txBody>
      </p:sp>
      <p:sp>
        <p:nvSpPr>
          <p:cNvPr id="39" name="TextBox 38">
            <a:extLst>
              <a:ext uri="{FF2B5EF4-FFF2-40B4-BE49-F238E27FC236}">
                <a16:creationId xmlns:a16="http://schemas.microsoft.com/office/drawing/2014/main" id="{243D630D-B56D-471E-BC96-16C82218F3F3}"/>
              </a:ext>
            </a:extLst>
          </p:cNvPr>
          <p:cNvSpPr txBox="1"/>
          <p:nvPr/>
        </p:nvSpPr>
        <p:spPr>
          <a:xfrm>
            <a:off x="761380" y="2244181"/>
            <a:ext cx="636533" cy="297646"/>
          </a:xfrm>
          <a:prstGeom prst="rect">
            <a:avLst/>
          </a:prstGeom>
          <a:noFill/>
        </p:spPr>
        <p:txBody>
          <a:bodyPr wrap="square" rtlCol="0">
            <a:spAutoFit/>
          </a:bodyPr>
          <a:lstStyle/>
          <a:p>
            <a:pPr algn="ctr"/>
            <a:r>
              <a:rPr lang="nl-BE" b="1" dirty="0">
                <a:solidFill>
                  <a:schemeClr val="bg1"/>
                </a:solidFill>
              </a:rPr>
              <a:t>II</a:t>
            </a:r>
          </a:p>
        </p:txBody>
      </p:sp>
      <p:sp>
        <p:nvSpPr>
          <p:cNvPr id="42" name="TextBox 41">
            <a:extLst>
              <a:ext uri="{FF2B5EF4-FFF2-40B4-BE49-F238E27FC236}">
                <a16:creationId xmlns:a16="http://schemas.microsoft.com/office/drawing/2014/main" id="{28EBA6EB-67C5-45B1-893E-A9E6B9ECFCF1}"/>
              </a:ext>
            </a:extLst>
          </p:cNvPr>
          <p:cNvSpPr txBox="1"/>
          <p:nvPr/>
        </p:nvSpPr>
        <p:spPr>
          <a:xfrm>
            <a:off x="761713" y="2942268"/>
            <a:ext cx="636533" cy="297646"/>
          </a:xfrm>
          <a:prstGeom prst="rect">
            <a:avLst/>
          </a:prstGeom>
          <a:noFill/>
        </p:spPr>
        <p:txBody>
          <a:bodyPr wrap="square" rtlCol="0">
            <a:spAutoFit/>
          </a:bodyPr>
          <a:lstStyle/>
          <a:p>
            <a:pPr algn="ctr"/>
            <a:r>
              <a:rPr lang="nl-BE" b="1" dirty="0">
                <a:solidFill>
                  <a:schemeClr val="bg1"/>
                </a:solidFill>
              </a:rPr>
              <a:t>III</a:t>
            </a:r>
          </a:p>
        </p:txBody>
      </p:sp>
      <p:sp>
        <p:nvSpPr>
          <p:cNvPr id="48" name="TextBox 47">
            <a:extLst>
              <a:ext uri="{FF2B5EF4-FFF2-40B4-BE49-F238E27FC236}">
                <a16:creationId xmlns:a16="http://schemas.microsoft.com/office/drawing/2014/main" id="{18BAA66E-C8D9-4E7C-B245-CF6F3913563B}"/>
              </a:ext>
            </a:extLst>
          </p:cNvPr>
          <p:cNvSpPr txBox="1"/>
          <p:nvPr/>
        </p:nvSpPr>
        <p:spPr>
          <a:xfrm>
            <a:off x="761381" y="3638472"/>
            <a:ext cx="636533" cy="297646"/>
          </a:xfrm>
          <a:prstGeom prst="rect">
            <a:avLst/>
          </a:prstGeom>
          <a:noFill/>
        </p:spPr>
        <p:txBody>
          <a:bodyPr wrap="square" rtlCol="0">
            <a:spAutoFit/>
          </a:bodyPr>
          <a:lstStyle/>
          <a:p>
            <a:pPr algn="ctr"/>
            <a:r>
              <a:rPr lang="nl-BE" b="1" dirty="0">
                <a:solidFill>
                  <a:schemeClr val="bg1"/>
                </a:solidFill>
              </a:rPr>
              <a:t>IV</a:t>
            </a:r>
          </a:p>
        </p:txBody>
      </p:sp>
      <p:sp>
        <p:nvSpPr>
          <p:cNvPr id="49" name="TextBox 48">
            <a:extLst>
              <a:ext uri="{FF2B5EF4-FFF2-40B4-BE49-F238E27FC236}">
                <a16:creationId xmlns:a16="http://schemas.microsoft.com/office/drawing/2014/main" id="{95386783-17EF-4E0B-9760-1607BAF42C75}"/>
              </a:ext>
            </a:extLst>
          </p:cNvPr>
          <p:cNvSpPr txBox="1"/>
          <p:nvPr/>
        </p:nvSpPr>
        <p:spPr>
          <a:xfrm>
            <a:off x="743822" y="4370775"/>
            <a:ext cx="636533" cy="297646"/>
          </a:xfrm>
          <a:prstGeom prst="rect">
            <a:avLst/>
          </a:prstGeom>
          <a:noFill/>
        </p:spPr>
        <p:txBody>
          <a:bodyPr wrap="square" rtlCol="0">
            <a:spAutoFit/>
          </a:bodyPr>
          <a:lstStyle/>
          <a:p>
            <a:pPr algn="ctr"/>
            <a:r>
              <a:rPr lang="nl-BE" b="1" dirty="0">
                <a:solidFill>
                  <a:schemeClr val="bg1"/>
                </a:solidFill>
              </a:rPr>
              <a:t>V</a:t>
            </a:r>
          </a:p>
        </p:txBody>
      </p:sp>
    </p:spTree>
    <p:extLst>
      <p:ext uri="{BB962C8B-B14F-4D97-AF65-F5344CB8AC3E}">
        <p14:creationId xmlns:p14="http://schemas.microsoft.com/office/powerpoint/2010/main" val="555963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16D136-C8D9-4F46-93DF-60D7C7D9F410}"/>
              </a:ext>
            </a:extLst>
          </p:cNvPr>
          <p:cNvSpPr>
            <a:spLocks noGrp="1"/>
          </p:cNvSpPr>
          <p:nvPr>
            <p:ph type="sldNum" sz="quarter" idx="4"/>
          </p:nvPr>
        </p:nvSpPr>
        <p:spPr/>
        <p:txBody>
          <a:bodyPr/>
          <a:lstStyle/>
          <a:p>
            <a:fld id="{1C96AA6D-8347-412D-BE88-10FF9D73003A}" type="slidenum">
              <a:rPr lang="nl-BE" smtClean="0"/>
              <a:pPr/>
              <a:t>20</a:t>
            </a:fld>
            <a:endParaRPr lang="nl-BE" dirty="0"/>
          </a:p>
        </p:txBody>
      </p:sp>
      <p:pic>
        <p:nvPicPr>
          <p:cNvPr id="7" name="demo">
            <a:hlinkClick r:id="" action="ppaction://media"/>
            <a:extLst>
              <a:ext uri="{FF2B5EF4-FFF2-40B4-BE49-F238E27FC236}">
                <a16:creationId xmlns:a16="http://schemas.microsoft.com/office/drawing/2014/main" id="{0D49E9DA-3326-4F20-B318-331BA11ED25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778" y="0"/>
            <a:ext cx="9117221" cy="5143499"/>
          </a:xfrm>
          <a:prstGeom prst="rect">
            <a:avLst/>
          </a:prstGeom>
        </p:spPr>
      </p:pic>
    </p:spTree>
    <p:extLst>
      <p:ext uri="{BB962C8B-B14F-4D97-AF65-F5344CB8AC3E}">
        <p14:creationId xmlns:p14="http://schemas.microsoft.com/office/powerpoint/2010/main" val="921355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839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AAF85E9-9FCB-4160-B1DD-0EFF81E21100}"/>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7515" r="7515"/>
          <a:stretch>
            <a:fillRect/>
          </a:stretch>
        </p:blipFill>
        <p:spPr/>
      </p:pic>
      <p:sp>
        <p:nvSpPr>
          <p:cNvPr id="3" name="Title 2">
            <a:extLst>
              <a:ext uri="{FF2B5EF4-FFF2-40B4-BE49-F238E27FC236}">
                <a16:creationId xmlns:a16="http://schemas.microsoft.com/office/drawing/2014/main" id="{6693E287-876D-48F2-8D9D-C7DD2D8F2614}"/>
              </a:ext>
            </a:extLst>
          </p:cNvPr>
          <p:cNvSpPr>
            <a:spLocks noGrp="1"/>
          </p:cNvSpPr>
          <p:nvPr>
            <p:ph type="ctrTitle"/>
          </p:nvPr>
        </p:nvSpPr>
        <p:spPr/>
        <p:txBody>
          <a:bodyPr/>
          <a:lstStyle/>
          <a:p>
            <a:r>
              <a:rPr lang="nl-BE" dirty="0"/>
              <a:t>REFLECTION</a:t>
            </a:r>
          </a:p>
        </p:txBody>
      </p:sp>
    </p:spTree>
    <p:extLst>
      <p:ext uri="{BB962C8B-B14F-4D97-AF65-F5344CB8AC3E}">
        <p14:creationId xmlns:p14="http://schemas.microsoft.com/office/powerpoint/2010/main" val="15514598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nl-BE" sz="1119" dirty="0">
                <a:solidFill>
                  <a:srgbClr val="EF463C"/>
                </a:solidFill>
              </a:rPr>
              <a:t>FINAL THOUGHTS</a:t>
            </a:r>
            <a:br>
              <a:rPr lang="nl-BE" dirty="0"/>
            </a:br>
            <a:r>
              <a:rPr lang="nl-BE" sz="2518" dirty="0"/>
              <a:t>MY INTERNSHIP</a:t>
            </a:r>
          </a:p>
        </p:txBody>
      </p:sp>
      <p:sp>
        <p:nvSpPr>
          <p:cNvPr id="16" name="Content Placeholder 15"/>
          <p:cNvSpPr>
            <a:spLocks noGrp="1"/>
          </p:cNvSpPr>
          <p:nvPr>
            <p:ph idx="1"/>
          </p:nvPr>
        </p:nvSpPr>
        <p:spPr/>
        <p:txBody>
          <a:bodyPr/>
          <a:lstStyle/>
          <a:p>
            <a:endParaRPr lang="nl-BE"/>
          </a:p>
        </p:txBody>
      </p:sp>
      <p:sp>
        <p:nvSpPr>
          <p:cNvPr id="7" name="Rectangle 6"/>
          <p:cNvSpPr/>
          <p:nvPr/>
        </p:nvSpPr>
        <p:spPr>
          <a:xfrm>
            <a:off x="704793" y="1576926"/>
            <a:ext cx="2431018" cy="2998487"/>
          </a:xfrm>
          <a:prstGeom prst="rect">
            <a:avLst/>
          </a:prstGeom>
          <a:solidFill>
            <a:srgbClr val="EF463C"/>
          </a:solidFill>
          <a:ln>
            <a:solidFill>
              <a:srgbClr val="EF46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700" dirty="0"/>
          </a:p>
        </p:txBody>
      </p:sp>
      <p:sp>
        <p:nvSpPr>
          <p:cNvPr id="8" name="Rectangle 7"/>
          <p:cNvSpPr/>
          <p:nvPr/>
        </p:nvSpPr>
        <p:spPr>
          <a:xfrm>
            <a:off x="3268920" y="1576926"/>
            <a:ext cx="2406861" cy="2998487"/>
          </a:xfrm>
          <a:prstGeom prst="rect">
            <a:avLst/>
          </a:prstGeom>
          <a:solidFill>
            <a:srgbClr val="EF463C"/>
          </a:solidFill>
          <a:ln>
            <a:solidFill>
              <a:srgbClr val="EF46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700"/>
          </a:p>
        </p:txBody>
      </p:sp>
      <p:sp>
        <p:nvSpPr>
          <p:cNvPr id="9" name="Rectangle 8"/>
          <p:cNvSpPr/>
          <p:nvPr/>
        </p:nvSpPr>
        <p:spPr>
          <a:xfrm>
            <a:off x="5833049" y="1576926"/>
            <a:ext cx="2381976" cy="2998487"/>
          </a:xfrm>
          <a:prstGeom prst="rect">
            <a:avLst/>
          </a:prstGeom>
          <a:solidFill>
            <a:srgbClr val="EF463C"/>
          </a:solidFill>
          <a:ln>
            <a:solidFill>
              <a:srgbClr val="EF46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700"/>
          </a:p>
        </p:txBody>
      </p:sp>
      <p:sp>
        <p:nvSpPr>
          <p:cNvPr id="10" name="Text Placeholder 15"/>
          <p:cNvSpPr txBox="1">
            <a:spLocks/>
          </p:cNvSpPr>
          <p:nvPr/>
        </p:nvSpPr>
        <p:spPr>
          <a:xfrm>
            <a:off x="830899" y="1703030"/>
            <a:ext cx="2147645" cy="2732268"/>
          </a:xfrm>
          <a:prstGeom prst="rect">
            <a:avLst/>
          </a:prstGeom>
        </p:spPr>
        <p:txBody>
          <a:bodyPr/>
          <a:lstStyle>
            <a:lvl1pPr marL="266700" indent="-266700" algn="l" defTabSz="914400" rtl="0" eaLnBrk="1" latinLnBrk="0" hangingPunct="1">
              <a:lnSpc>
                <a:spcPct val="110000"/>
              </a:lnSpc>
              <a:spcBef>
                <a:spcPts val="1000"/>
              </a:spcBef>
              <a:buClr>
                <a:schemeClr val="bg1"/>
              </a:buClr>
              <a:buSzPct val="165000"/>
              <a:buFont typeface="Lucida Sans" panose="020B0602030504020204" pitchFamily="34" charset="0"/>
              <a:buChar char="›"/>
              <a:defRPr sz="2000" b="0" u="none" kern="1200">
                <a:solidFill>
                  <a:schemeClr val="bg1"/>
                </a:solidFill>
                <a:latin typeface="Gill Sans MT" panose="020B0502020104020203" pitchFamily="34" charset="0"/>
                <a:ea typeface="+mn-ea"/>
                <a:cs typeface="+mn-cs"/>
              </a:defRPr>
            </a:lvl1pPr>
            <a:lvl2pPr marL="717550" indent="-274638" algn="l" defTabSz="914400" rtl="0" eaLnBrk="1" latinLnBrk="0" hangingPunct="1">
              <a:lnSpc>
                <a:spcPct val="110000"/>
              </a:lnSpc>
              <a:spcBef>
                <a:spcPts val="1200"/>
              </a:spcBef>
              <a:buClr>
                <a:srgbClr val="3C3C3C"/>
              </a:buClr>
              <a:buFont typeface="Arial" panose="020B0604020202020204" pitchFamily="34" charset="0"/>
              <a:buChar char="›"/>
              <a:defRPr sz="1800" b="0" u="none" kern="1200">
                <a:solidFill>
                  <a:schemeClr val="bg1"/>
                </a:solidFill>
                <a:latin typeface="Gill Sans MT" panose="020B0502020104020203" pitchFamily="34" charset="0"/>
                <a:ea typeface="+mn-ea"/>
                <a:cs typeface="+mn-cs"/>
              </a:defRPr>
            </a:lvl2pPr>
            <a:lvl3pPr marL="984250" indent="-228600" algn="l" defTabSz="984250" rtl="0" eaLnBrk="1" latinLnBrk="0" hangingPunct="1">
              <a:lnSpc>
                <a:spcPct val="110000"/>
              </a:lnSpc>
              <a:spcBef>
                <a:spcPts val="1200"/>
              </a:spcBef>
              <a:buClr>
                <a:srgbClr val="3C3C3C"/>
              </a:buClr>
              <a:buFont typeface="Arial" panose="020B0604020202020204" pitchFamily="34" charset="0"/>
              <a:buChar char="›"/>
              <a:defRPr sz="1600" b="0" u="none" kern="1200">
                <a:solidFill>
                  <a:schemeClr val="bg1"/>
                </a:solidFill>
                <a:latin typeface="Gill Sans MT" panose="020B0502020104020203" pitchFamily="34" charset="0"/>
                <a:ea typeface="+mn-ea"/>
                <a:cs typeface="+mn-cs"/>
              </a:defRPr>
            </a:lvl3pPr>
            <a:lvl4pPr marL="1257300" indent="-228600" algn="l" defTabSz="914400" rtl="0" eaLnBrk="1" latinLnBrk="0" hangingPunct="1">
              <a:lnSpc>
                <a:spcPct val="110000"/>
              </a:lnSpc>
              <a:spcBef>
                <a:spcPts val="1200"/>
              </a:spcBef>
              <a:buClr>
                <a:srgbClr val="3C3C3C"/>
              </a:buClr>
              <a:buFont typeface="Arial" panose="020B0604020202020204" pitchFamily="34" charset="0"/>
              <a:buChar char="›"/>
              <a:defRPr sz="1400" b="0" u="none" kern="1200">
                <a:solidFill>
                  <a:schemeClr val="bg1"/>
                </a:solidFill>
                <a:latin typeface="Gill Sans MT" panose="020B0502020104020203" pitchFamily="34" charset="0"/>
                <a:ea typeface="+mn-ea"/>
                <a:cs typeface="+mn-cs"/>
              </a:defRPr>
            </a:lvl4pPr>
            <a:lvl5pPr marL="1524000" indent="-228600" algn="l" defTabSz="914400" rtl="0" eaLnBrk="1" latinLnBrk="0" hangingPunct="1">
              <a:lnSpc>
                <a:spcPct val="110000"/>
              </a:lnSpc>
              <a:spcBef>
                <a:spcPts val="1200"/>
              </a:spcBef>
              <a:buClr>
                <a:srgbClr val="3C3C3C"/>
              </a:buClr>
              <a:buFont typeface="Arial" panose="020B0604020202020204" pitchFamily="34" charset="0"/>
              <a:buChar char="›"/>
              <a:defRPr sz="1200" b="0" u="none" kern="1200">
                <a:solidFill>
                  <a:schemeClr val="bg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sz="1472" b="1" dirty="0"/>
              <a:t>THE INTERNSHIP TASK</a:t>
            </a:r>
          </a:p>
          <a:p>
            <a:r>
              <a:rPr lang="nl-BE" sz="1472" dirty="0" err="1"/>
              <a:t>Challeging</a:t>
            </a:r>
            <a:endParaRPr lang="nl-BE" sz="1472" dirty="0"/>
          </a:p>
          <a:p>
            <a:r>
              <a:rPr lang="nl-BE" sz="1472" dirty="0" err="1"/>
              <a:t>Varying</a:t>
            </a:r>
            <a:endParaRPr lang="nl-BE" sz="1472" dirty="0"/>
          </a:p>
          <a:p>
            <a:pPr marL="0" indent="0">
              <a:buNone/>
            </a:pPr>
            <a:r>
              <a:rPr lang="nl-BE" sz="1472" dirty="0"/>
              <a:t> </a:t>
            </a:r>
          </a:p>
          <a:p>
            <a:pPr marL="0" indent="0">
              <a:buNone/>
            </a:pPr>
            <a:endParaRPr lang="nl-BE" sz="1472" b="1" dirty="0"/>
          </a:p>
          <a:p>
            <a:pPr marL="0" indent="0">
              <a:buNone/>
            </a:pPr>
            <a:endParaRPr lang="nl-BE" sz="1472" b="1" dirty="0"/>
          </a:p>
        </p:txBody>
      </p:sp>
      <p:sp>
        <p:nvSpPr>
          <p:cNvPr id="11" name="Text Placeholder 15"/>
          <p:cNvSpPr txBox="1">
            <a:spLocks/>
          </p:cNvSpPr>
          <p:nvPr/>
        </p:nvSpPr>
        <p:spPr>
          <a:xfrm>
            <a:off x="3402031" y="1710035"/>
            <a:ext cx="2126307" cy="2732268"/>
          </a:xfrm>
          <a:prstGeom prst="rect">
            <a:avLst/>
          </a:prstGeom>
        </p:spPr>
        <p:txBody>
          <a:bodyPr/>
          <a:lstStyle>
            <a:lvl1pPr marL="266700" indent="-266700" algn="l" defTabSz="914400" rtl="0" eaLnBrk="1" latinLnBrk="0" hangingPunct="1">
              <a:lnSpc>
                <a:spcPct val="110000"/>
              </a:lnSpc>
              <a:spcBef>
                <a:spcPts val="1000"/>
              </a:spcBef>
              <a:buClr>
                <a:schemeClr val="bg1"/>
              </a:buClr>
              <a:buSzPct val="165000"/>
              <a:buFont typeface="Lucida Sans" panose="020B0602030504020204" pitchFamily="34" charset="0"/>
              <a:buChar char="›"/>
              <a:defRPr sz="2000" b="0" u="none" kern="1200">
                <a:solidFill>
                  <a:schemeClr val="bg1"/>
                </a:solidFill>
                <a:latin typeface="Gill Sans MT" panose="020B0502020104020203" pitchFamily="34" charset="0"/>
                <a:ea typeface="+mn-ea"/>
                <a:cs typeface="+mn-cs"/>
              </a:defRPr>
            </a:lvl1pPr>
            <a:lvl2pPr marL="717550" indent="-274638" algn="l" defTabSz="914400" rtl="0" eaLnBrk="1" latinLnBrk="0" hangingPunct="1">
              <a:lnSpc>
                <a:spcPct val="110000"/>
              </a:lnSpc>
              <a:spcBef>
                <a:spcPts val="1200"/>
              </a:spcBef>
              <a:buClr>
                <a:srgbClr val="3C3C3C"/>
              </a:buClr>
              <a:buFont typeface="Arial" panose="020B0604020202020204" pitchFamily="34" charset="0"/>
              <a:buChar char="›"/>
              <a:defRPr sz="1800" b="0" u="none" kern="1200">
                <a:solidFill>
                  <a:schemeClr val="bg1"/>
                </a:solidFill>
                <a:latin typeface="Gill Sans MT" panose="020B0502020104020203" pitchFamily="34" charset="0"/>
                <a:ea typeface="+mn-ea"/>
                <a:cs typeface="+mn-cs"/>
              </a:defRPr>
            </a:lvl2pPr>
            <a:lvl3pPr marL="984250" indent="-228600" algn="l" defTabSz="984250" rtl="0" eaLnBrk="1" latinLnBrk="0" hangingPunct="1">
              <a:lnSpc>
                <a:spcPct val="110000"/>
              </a:lnSpc>
              <a:spcBef>
                <a:spcPts val="1200"/>
              </a:spcBef>
              <a:buClr>
                <a:srgbClr val="3C3C3C"/>
              </a:buClr>
              <a:buFont typeface="Arial" panose="020B0604020202020204" pitchFamily="34" charset="0"/>
              <a:buChar char="›"/>
              <a:defRPr sz="1600" b="0" u="none" kern="1200">
                <a:solidFill>
                  <a:schemeClr val="bg1"/>
                </a:solidFill>
                <a:latin typeface="Gill Sans MT" panose="020B0502020104020203" pitchFamily="34" charset="0"/>
                <a:ea typeface="+mn-ea"/>
                <a:cs typeface="+mn-cs"/>
              </a:defRPr>
            </a:lvl3pPr>
            <a:lvl4pPr marL="1257300" indent="-228600" algn="l" defTabSz="914400" rtl="0" eaLnBrk="1" latinLnBrk="0" hangingPunct="1">
              <a:lnSpc>
                <a:spcPct val="110000"/>
              </a:lnSpc>
              <a:spcBef>
                <a:spcPts val="1200"/>
              </a:spcBef>
              <a:buClr>
                <a:srgbClr val="3C3C3C"/>
              </a:buClr>
              <a:buFont typeface="Arial" panose="020B0604020202020204" pitchFamily="34" charset="0"/>
              <a:buChar char="›"/>
              <a:defRPr sz="1400" b="0" u="none" kern="1200">
                <a:solidFill>
                  <a:schemeClr val="bg1"/>
                </a:solidFill>
                <a:latin typeface="Gill Sans MT" panose="020B0502020104020203" pitchFamily="34" charset="0"/>
                <a:ea typeface="+mn-ea"/>
                <a:cs typeface="+mn-cs"/>
              </a:defRPr>
            </a:lvl4pPr>
            <a:lvl5pPr marL="1524000" indent="-228600" algn="l" defTabSz="914400" rtl="0" eaLnBrk="1" latinLnBrk="0" hangingPunct="1">
              <a:lnSpc>
                <a:spcPct val="110000"/>
              </a:lnSpc>
              <a:spcBef>
                <a:spcPts val="1200"/>
              </a:spcBef>
              <a:buClr>
                <a:srgbClr val="3C3C3C"/>
              </a:buClr>
              <a:buFont typeface="Arial" panose="020B0604020202020204" pitchFamily="34" charset="0"/>
              <a:buChar char="›"/>
              <a:defRPr sz="1200" b="0" u="none" kern="1200">
                <a:solidFill>
                  <a:schemeClr val="bg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sz="1472" b="1" dirty="0"/>
              <a:t>WHAT I LEARNED</a:t>
            </a:r>
          </a:p>
          <a:p>
            <a:r>
              <a:rPr lang="nl-BE" sz="1472" dirty="0"/>
              <a:t>Be open</a:t>
            </a:r>
          </a:p>
          <a:p>
            <a:r>
              <a:rPr lang="nl-BE" sz="1472" dirty="0" err="1"/>
              <a:t>Ask</a:t>
            </a:r>
            <a:r>
              <a:rPr lang="nl-BE" sz="1472" dirty="0"/>
              <a:t> </a:t>
            </a:r>
            <a:r>
              <a:rPr lang="nl-BE" sz="1472" dirty="0" err="1"/>
              <a:t>questions</a:t>
            </a:r>
            <a:endParaRPr lang="nl-BE" sz="1472" dirty="0"/>
          </a:p>
          <a:p>
            <a:r>
              <a:rPr lang="nl-BE" sz="1472" dirty="0"/>
              <a:t>Do research</a:t>
            </a:r>
          </a:p>
        </p:txBody>
      </p:sp>
      <p:sp>
        <p:nvSpPr>
          <p:cNvPr id="12" name="Text Placeholder 15"/>
          <p:cNvSpPr txBox="1">
            <a:spLocks/>
          </p:cNvSpPr>
          <p:nvPr/>
        </p:nvSpPr>
        <p:spPr>
          <a:xfrm>
            <a:off x="5977834" y="1710035"/>
            <a:ext cx="2115757" cy="2732268"/>
          </a:xfrm>
          <a:prstGeom prst="rect">
            <a:avLst/>
          </a:prstGeom>
        </p:spPr>
        <p:txBody>
          <a:bodyPr/>
          <a:lstStyle>
            <a:lvl1pPr marL="266700" indent="-266700" algn="l" defTabSz="914400" rtl="0" eaLnBrk="1" latinLnBrk="0" hangingPunct="1">
              <a:lnSpc>
                <a:spcPct val="110000"/>
              </a:lnSpc>
              <a:spcBef>
                <a:spcPts val="1000"/>
              </a:spcBef>
              <a:buClr>
                <a:schemeClr val="bg1"/>
              </a:buClr>
              <a:buSzPct val="165000"/>
              <a:buFont typeface="Lucida Sans" panose="020B0602030504020204" pitchFamily="34" charset="0"/>
              <a:buChar char="›"/>
              <a:defRPr sz="2000" b="0" u="none" kern="1200">
                <a:solidFill>
                  <a:schemeClr val="bg1"/>
                </a:solidFill>
                <a:latin typeface="Gill Sans MT" panose="020B0502020104020203" pitchFamily="34" charset="0"/>
                <a:ea typeface="+mn-ea"/>
                <a:cs typeface="+mn-cs"/>
              </a:defRPr>
            </a:lvl1pPr>
            <a:lvl2pPr marL="717550" indent="-274638" algn="l" defTabSz="914400" rtl="0" eaLnBrk="1" latinLnBrk="0" hangingPunct="1">
              <a:lnSpc>
                <a:spcPct val="110000"/>
              </a:lnSpc>
              <a:spcBef>
                <a:spcPts val="1200"/>
              </a:spcBef>
              <a:buClr>
                <a:srgbClr val="3C3C3C"/>
              </a:buClr>
              <a:buFont typeface="Arial" panose="020B0604020202020204" pitchFamily="34" charset="0"/>
              <a:buChar char="›"/>
              <a:defRPr sz="1800" b="0" u="none" kern="1200">
                <a:solidFill>
                  <a:schemeClr val="bg1"/>
                </a:solidFill>
                <a:latin typeface="Gill Sans MT" panose="020B0502020104020203" pitchFamily="34" charset="0"/>
                <a:ea typeface="+mn-ea"/>
                <a:cs typeface="+mn-cs"/>
              </a:defRPr>
            </a:lvl2pPr>
            <a:lvl3pPr marL="984250" indent="-228600" algn="l" defTabSz="984250" rtl="0" eaLnBrk="1" latinLnBrk="0" hangingPunct="1">
              <a:lnSpc>
                <a:spcPct val="110000"/>
              </a:lnSpc>
              <a:spcBef>
                <a:spcPts val="1200"/>
              </a:spcBef>
              <a:buClr>
                <a:srgbClr val="3C3C3C"/>
              </a:buClr>
              <a:buFont typeface="Arial" panose="020B0604020202020204" pitchFamily="34" charset="0"/>
              <a:buChar char="›"/>
              <a:defRPr sz="1600" b="0" u="none" kern="1200">
                <a:solidFill>
                  <a:schemeClr val="bg1"/>
                </a:solidFill>
                <a:latin typeface="Gill Sans MT" panose="020B0502020104020203" pitchFamily="34" charset="0"/>
                <a:ea typeface="+mn-ea"/>
                <a:cs typeface="+mn-cs"/>
              </a:defRPr>
            </a:lvl3pPr>
            <a:lvl4pPr marL="1257300" indent="-228600" algn="l" defTabSz="914400" rtl="0" eaLnBrk="1" latinLnBrk="0" hangingPunct="1">
              <a:lnSpc>
                <a:spcPct val="110000"/>
              </a:lnSpc>
              <a:spcBef>
                <a:spcPts val="1200"/>
              </a:spcBef>
              <a:buClr>
                <a:srgbClr val="3C3C3C"/>
              </a:buClr>
              <a:buFont typeface="Arial" panose="020B0604020202020204" pitchFamily="34" charset="0"/>
              <a:buChar char="›"/>
              <a:defRPr sz="1400" b="0" u="none" kern="1200">
                <a:solidFill>
                  <a:schemeClr val="bg1"/>
                </a:solidFill>
                <a:latin typeface="Gill Sans MT" panose="020B0502020104020203" pitchFamily="34" charset="0"/>
                <a:ea typeface="+mn-ea"/>
                <a:cs typeface="+mn-cs"/>
              </a:defRPr>
            </a:lvl4pPr>
            <a:lvl5pPr marL="1524000" indent="-228600" algn="l" defTabSz="914400" rtl="0" eaLnBrk="1" latinLnBrk="0" hangingPunct="1">
              <a:lnSpc>
                <a:spcPct val="110000"/>
              </a:lnSpc>
              <a:spcBef>
                <a:spcPts val="1200"/>
              </a:spcBef>
              <a:buClr>
                <a:srgbClr val="3C3C3C"/>
              </a:buClr>
              <a:buFont typeface="Arial" panose="020B0604020202020204" pitchFamily="34" charset="0"/>
              <a:buChar char="›"/>
              <a:defRPr sz="1200" b="0" u="none" kern="1200">
                <a:solidFill>
                  <a:schemeClr val="bg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sz="1472" b="1" dirty="0"/>
              <a:t>MY WORK POINTS</a:t>
            </a:r>
          </a:p>
          <a:p>
            <a:r>
              <a:rPr lang="nl-BE" sz="1472" dirty="0"/>
              <a:t>Be independent</a:t>
            </a:r>
          </a:p>
          <a:p>
            <a:r>
              <a:rPr lang="nl-BE" sz="1472" dirty="0" err="1"/>
              <a:t>Don’t</a:t>
            </a:r>
            <a:r>
              <a:rPr lang="nl-BE" sz="1472" dirty="0"/>
              <a:t> </a:t>
            </a:r>
            <a:r>
              <a:rPr lang="nl-BE" sz="1472" dirty="0" err="1"/>
              <a:t>be</a:t>
            </a:r>
            <a:r>
              <a:rPr lang="nl-BE" sz="1472" dirty="0"/>
              <a:t> </a:t>
            </a:r>
            <a:r>
              <a:rPr lang="nl-BE" sz="1472" dirty="0" err="1"/>
              <a:t>so</a:t>
            </a:r>
            <a:r>
              <a:rPr lang="nl-BE" sz="1472" dirty="0"/>
              <a:t> </a:t>
            </a:r>
            <a:r>
              <a:rPr lang="nl-BE" sz="1472" dirty="0" err="1"/>
              <a:t>stubbron</a:t>
            </a:r>
            <a:endParaRPr lang="nl-BE" sz="1472" dirty="0"/>
          </a:p>
          <a:p>
            <a:r>
              <a:rPr lang="nl-BE" sz="1472" dirty="0" err="1"/>
              <a:t>Ask</a:t>
            </a:r>
            <a:r>
              <a:rPr lang="nl-BE" sz="1472" dirty="0"/>
              <a:t> multiple </a:t>
            </a:r>
            <a:r>
              <a:rPr lang="nl-BE" sz="1472" dirty="0" err="1"/>
              <a:t>people</a:t>
            </a:r>
            <a:r>
              <a:rPr lang="nl-BE" sz="1472" dirty="0"/>
              <a:t> </a:t>
            </a:r>
            <a:r>
              <a:rPr lang="nl-BE" sz="1472" dirty="0" err="1"/>
              <a:t>for</a:t>
            </a:r>
            <a:r>
              <a:rPr lang="nl-BE" sz="1472" dirty="0"/>
              <a:t> help</a:t>
            </a:r>
          </a:p>
        </p:txBody>
      </p:sp>
      <p:sp>
        <p:nvSpPr>
          <p:cNvPr id="17" name="Slide Number Placeholder 16"/>
          <p:cNvSpPr>
            <a:spLocks noGrp="1"/>
          </p:cNvSpPr>
          <p:nvPr>
            <p:ph type="sldNum" sz="quarter" idx="4"/>
          </p:nvPr>
        </p:nvSpPr>
        <p:spPr/>
        <p:txBody>
          <a:bodyPr/>
          <a:lstStyle/>
          <a:p>
            <a:fld id="{1C96AA6D-8347-412D-BE88-10FF9D73003A}" type="slidenum">
              <a:rPr lang="nl-BE" smtClean="0"/>
              <a:pPr/>
              <a:t>22</a:t>
            </a:fld>
            <a:endParaRPr lang="nl-BE" dirty="0"/>
          </a:p>
        </p:txBody>
      </p:sp>
    </p:spTree>
    <p:extLst>
      <p:ext uri="{BB962C8B-B14F-4D97-AF65-F5344CB8AC3E}">
        <p14:creationId xmlns:p14="http://schemas.microsoft.com/office/powerpoint/2010/main" val="313126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B1E24D-2D46-4F6D-84E4-3DC444156CD0}"/>
              </a:ext>
            </a:extLst>
          </p:cNvPr>
          <p:cNvSpPr>
            <a:spLocks noGrp="1"/>
          </p:cNvSpPr>
          <p:nvPr>
            <p:ph type="ctrTitle"/>
          </p:nvPr>
        </p:nvSpPr>
        <p:spPr/>
        <p:txBody>
          <a:bodyPr/>
          <a:lstStyle/>
          <a:p>
            <a:r>
              <a:rPr lang="nl-BE" dirty="0"/>
              <a:t>QUESTIONS?</a:t>
            </a:r>
          </a:p>
        </p:txBody>
      </p:sp>
      <p:pic>
        <p:nvPicPr>
          <p:cNvPr id="7" name="Picture Placeholder 6">
            <a:extLst>
              <a:ext uri="{FF2B5EF4-FFF2-40B4-BE49-F238E27FC236}">
                <a16:creationId xmlns:a16="http://schemas.microsoft.com/office/drawing/2014/main" id="{6FC5998E-5885-4D13-B779-D07A849BD444}"/>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7515" r="7515"/>
          <a:stretch>
            <a:fillRect/>
          </a:stretch>
        </p:blipFill>
        <p:spPr/>
      </p:pic>
    </p:spTree>
    <p:extLst>
      <p:ext uri="{BB962C8B-B14F-4D97-AF65-F5344CB8AC3E}">
        <p14:creationId xmlns:p14="http://schemas.microsoft.com/office/powerpoint/2010/main" val="2163406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0BC3933D-B4C0-4C11-93E4-38B9D4C13A5C}"/>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7575" r="7575"/>
          <a:stretch>
            <a:fillRect/>
          </a:stretch>
        </p:blipFill>
        <p:spPr/>
      </p:pic>
      <p:sp>
        <p:nvSpPr>
          <p:cNvPr id="3" name="Title 2">
            <a:extLst>
              <a:ext uri="{FF2B5EF4-FFF2-40B4-BE49-F238E27FC236}">
                <a16:creationId xmlns:a16="http://schemas.microsoft.com/office/drawing/2014/main" id="{CC2258CD-A1DF-4423-A876-12D8DA0E2785}"/>
              </a:ext>
            </a:extLst>
          </p:cNvPr>
          <p:cNvSpPr>
            <a:spLocks noGrp="1"/>
          </p:cNvSpPr>
          <p:nvPr>
            <p:ph type="ctrTitle"/>
          </p:nvPr>
        </p:nvSpPr>
        <p:spPr>
          <a:xfrm>
            <a:off x="587949" y="744173"/>
            <a:ext cx="2545216" cy="1355360"/>
          </a:xfrm>
        </p:spPr>
        <p:txBody>
          <a:bodyPr/>
          <a:lstStyle/>
          <a:p>
            <a:r>
              <a:rPr lang="nl-BE" dirty="0"/>
              <a:t>INTRODUCTION</a:t>
            </a:r>
          </a:p>
        </p:txBody>
      </p:sp>
    </p:spTree>
    <p:extLst>
      <p:ext uri="{BB962C8B-B14F-4D97-AF65-F5344CB8AC3E}">
        <p14:creationId xmlns:p14="http://schemas.microsoft.com/office/powerpoint/2010/main" val="420300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FAA2E474-C74A-4B00-B94A-E8418595A6AB}"/>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34387" r="34387"/>
          <a:stretch>
            <a:fillRect/>
          </a:stretch>
        </p:blipFill>
        <p:spPr/>
      </p:pic>
      <p:sp>
        <p:nvSpPr>
          <p:cNvPr id="7" name="Slide Number Placeholder 6">
            <a:extLst>
              <a:ext uri="{FF2B5EF4-FFF2-40B4-BE49-F238E27FC236}">
                <a16:creationId xmlns:a16="http://schemas.microsoft.com/office/drawing/2014/main" id="{A83A6B4C-F8EF-4A56-BEAC-F39D0E0457D7}"/>
              </a:ext>
            </a:extLst>
          </p:cNvPr>
          <p:cNvSpPr>
            <a:spLocks noGrp="1"/>
          </p:cNvSpPr>
          <p:nvPr>
            <p:ph type="sldNum" sz="quarter" idx="4"/>
          </p:nvPr>
        </p:nvSpPr>
        <p:spPr/>
        <p:txBody>
          <a:bodyPr/>
          <a:lstStyle/>
          <a:p>
            <a:fld id="{1C96AA6D-8347-412D-BE88-10FF9D73003A}" type="slidenum">
              <a:rPr lang="nl-BE" smtClean="0"/>
              <a:pPr/>
              <a:t>4</a:t>
            </a:fld>
            <a:endParaRPr lang="nl-BE" dirty="0"/>
          </a:p>
        </p:txBody>
      </p:sp>
      <p:sp>
        <p:nvSpPr>
          <p:cNvPr id="10" name="Title 1">
            <a:extLst>
              <a:ext uri="{FF2B5EF4-FFF2-40B4-BE49-F238E27FC236}">
                <a16:creationId xmlns:a16="http://schemas.microsoft.com/office/drawing/2014/main" id="{36200840-AD54-4EBF-98CE-416C0A2FA3BD}"/>
              </a:ext>
            </a:extLst>
          </p:cNvPr>
          <p:cNvSpPr>
            <a:spLocks noGrp="1"/>
          </p:cNvSpPr>
          <p:nvPr>
            <p:ph type="title"/>
          </p:nvPr>
        </p:nvSpPr>
        <p:spPr>
          <a:xfrm>
            <a:off x="628650" y="274638"/>
            <a:ext cx="6000750" cy="993775"/>
          </a:xfrm>
        </p:spPr>
        <p:txBody>
          <a:bodyPr/>
          <a:lstStyle/>
          <a:p>
            <a:r>
              <a:rPr lang="en-US" sz="1119" dirty="0">
                <a:solidFill>
                  <a:srgbClr val="EF463C"/>
                </a:solidFill>
              </a:rPr>
              <a:t>Introduction</a:t>
            </a:r>
            <a:br>
              <a:rPr lang="en-US" dirty="0"/>
            </a:br>
            <a:r>
              <a:rPr lang="en-US" dirty="0"/>
              <a:t>delaware</a:t>
            </a:r>
            <a:endParaRPr lang="en-US" sz="2518" dirty="0"/>
          </a:p>
        </p:txBody>
      </p:sp>
      <p:sp>
        <p:nvSpPr>
          <p:cNvPr id="20" name="Text Placeholder 19">
            <a:extLst>
              <a:ext uri="{FF2B5EF4-FFF2-40B4-BE49-F238E27FC236}">
                <a16:creationId xmlns:a16="http://schemas.microsoft.com/office/drawing/2014/main" id="{FD63667D-C906-4601-8B41-986E86680503}"/>
              </a:ext>
            </a:extLst>
          </p:cNvPr>
          <p:cNvSpPr>
            <a:spLocks noGrp="1"/>
          </p:cNvSpPr>
          <p:nvPr>
            <p:ph type="body" sz="quarter" idx="14"/>
          </p:nvPr>
        </p:nvSpPr>
        <p:spPr>
          <a:xfrm>
            <a:off x="1553178" y="4055054"/>
            <a:ext cx="4151694" cy="744934"/>
          </a:xfrm>
        </p:spPr>
        <p:txBody>
          <a:bodyPr/>
          <a:lstStyle/>
          <a:p>
            <a:r>
              <a:rPr lang="en-US" dirty="0">
                <a:effectLst/>
              </a:rPr>
              <a:t>We are a global company that delivers </a:t>
            </a:r>
            <a:r>
              <a:rPr lang="en-US" b="1" dirty="0">
                <a:effectLst/>
              </a:rPr>
              <a:t>advanced ICT solutions and services</a:t>
            </a:r>
            <a:r>
              <a:rPr lang="en-US" dirty="0">
                <a:effectLst/>
              </a:rPr>
              <a:t>, guiding our customers</a:t>
            </a:r>
            <a:br>
              <a:rPr lang="en-US" dirty="0">
                <a:effectLst/>
              </a:rPr>
            </a:br>
            <a:r>
              <a:rPr lang="en-US" dirty="0">
                <a:effectLst/>
              </a:rPr>
              <a:t>through their </a:t>
            </a:r>
            <a:r>
              <a:rPr lang="en-US" b="1" dirty="0">
                <a:effectLst/>
              </a:rPr>
              <a:t>business and digital transformations</a:t>
            </a:r>
            <a:endParaRPr lang="en-US" dirty="0">
              <a:effectLst/>
            </a:endParaRPr>
          </a:p>
          <a:p>
            <a:endParaRPr lang="en-US" dirty="0"/>
          </a:p>
        </p:txBody>
      </p:sp>
      <p:sp>
        <p:nvSpPr>
          <p:cNvPr id="3" name="Rectangle 2">
            <a:extLst>
              <a:ext uri="{FF2B5EF4-FFF2-40B4-BE49-F238E27FC236}">
                <a16:creationId xmlns:a16="http://schemas.microsoft.com/office/drawing/2014/main" id="{72D3D177-C4CF-4527-A588-2BDA73E2B487}"/>
              </a:ext>
            </a:extLst>
          </p:cNvPr>
          <p:cNvSpPr/>
          <p:nvPr/>
        </p:nvSpPr>
        <p:spPr>
          <a:xfrm>
            <a:off x="1599389" y="1177317"/>
            <a:ext cx="1230198" cy="99377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Fast growing, global company</a:t>
            </a:r>
          </a:p>
        </p:txBody>
      </p:sp>
      <p:sp>
        <p:nvSpPr>
          <p:cNvPr id="8" name="Rectangle 7">
            <a:extLst>
              <a:ext uri="{FF2B5EF4-FFF2-40B4-BE49-F238E27FC236}">
                <a16:creationId xmlns:a16="http://schemas.microsoft.com/office/drawing/2014/main" id="{9AE7966D-3747-47DF-AF50-688FC5A2109D}"/>
              </a:ext>
            </a:extLst>
          </p:cNvPr>
          <p:cNvSpPr/>
          <p:nvPr/>
        </p:nvSpPr>
        <p:spPr>
          <a:xfrm>
            <a:off x="3144235" y="1171072"/>
            <a:ext cx="1230198" cy="99377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Deliver solutions</a:t>
            </a:r>
          </a:p>
        </p:txBody>
      </p:sp>
      <p:sp>
        <p:nvSpPr>
          <p:cNvPr id="11" name="Rectangle 10">
            <a:extLst>
              <a:ext uri="{FF2B5EF4-FFF2-40B4-BE49-F238E27FC236}">
                <a16:creationId xmlns:a16="http://schemas.microsoft.com/office/drawing/2014/main" id="{0F19C9C9-5577-4CB3-AD0A-5B919165027B}"/>
              </a:ext>
            </a:extLst>
          </p:cNvPr>
          <p:cNvSpPr/>
          <p:nvPr/>
        </p:nvSpPr>
        <p:spPr>
          <a:xfrm>
            <a:off x="4735292" y="1171072"/>
            <a:ext cx="1230198" cy="99377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Business transformation</a:t>
            </a:r>
          </a:p>
        </p:txBody>
      </p:sp>
      <p:sp>
        <p:nvSpPr>
          <p:cNvPr id="12" name="Rectangle 11">
            <a:extLst>
              <a:ext uri="{FF2B5EF4-FFF2-40B4-BE49-F238E27FC236}">
                <a16:creationId xmlns:a16="http://schemas.microsoft.com/office/drawing/2014/main" id="{95BD2FBE-CD42-4C0C-949E-5E425075C9BE}"/>
              </a:ext>
            </a:extLst>
          </p:cNvPr>
          <p:cNvSpPr/>
          <p:nvPr/>
        </p:nvSpPr>
        <p:spPr>
          <a:xfrm>
            <a:off x="3144733" y="2546621"/>
            <a:ext cx="1230198" cy="99377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Continuity &amp; continuous improvement</a:t>
            </a:r>
          </a:p>
        </p:txBody>
      </p:sp>
      <p:sp>
        <p:nvSpPr>
          <p:cNvPr id="13" name="Rectangle 12">
            <a:extLst>
              <a:ext uri="{FF2B5EF4-FFF2-40B4-BE49-F238E27FC236}">
                <a16:creationId xmlns:a16="http://schemas.microsoft.com/office/drawing/2014/main" id="{CABFB312-12D2-4248-A232-839E21309A48}"/>
              </a:ext>
            </a:extLst>
          </p:cNvPr>
          <p:cNvSpPr/>
          <p:nvPr/>
        </p:nvSpPr>
        <p:spPr>
          <a:xfrm>
            <a:off x="1554174" y="2541366"/>
            <a:ext cx="1230198" cy="99377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Continue to service</a:t>
            </a:r>
          </a:p>
        </p:txBody>
      </p:sp>
      <p:sp>
        <p:nvSpPr>
          <p:cNvPr id="14" name="Rectangle 13">
            <a:extLst>
              <a:ext uri="{FF2B5EF4-FFF2-40B4-BE49-F238E27FC236}">
                <a16:creationId xmlns:a16="http://schemas.microsoft.com/office/drawing/2014/main" id="{5F598427-ACEC-458E-9612-4502F27B3FB8}"/>
              </a:ext>
            </a:extLst>
          </p:cNvPr>
          <p:cNvSpPr/>
          <p:nvPr/>
        </p:nvSpPr>
        <p:spPr>
          <a:xfrm>
            <a:off x="4735292" y="2546621"/>
            <a:ext cx="1230198" cy="99377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Stand out today &amp; preparing for tomorrow</a:t>
            </a:r>
          </a:p>
        </p:txBody>
      </p:sp>
    </p:spTree>
    <p:extLst>
      <p:ext uri="{BB962C8B-B14F-4D97-AF65-F5344CB8AC3E}">
        <p14:creationId xmlns:p14="http://schemas.microsoft.com/office/powerpoint/2010/main" val="417378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11" grpId="0" animBg="1"/>
      <p:bldP spid="12" grpId="0" animBg="1"/>
      <p:bldP spid="13"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119" dirty="0">
                <a:solidFill>
                  <a:srgbClr val="EF463C"/>
                </a:solidFill>
              </a:rPr>
              <a:t>Introduction</a:t>
            </a:r>
            <a:br>
              <a:rPr lang="en-US" dirty="0"/>
            </a:br>
            <a:r>
              <a:rPr lang="en-US" dirty="0"/>
              <a:t>About …</a:t>
            </a:r>
            <a:endParaRPr lang="en-US" sz="2518" dirty="0"/>
          </a:p>
        </p:txBody>
      </p:sp>
      <p:sp>
        <p:nvSpPr>
          <p:cNvPr id="6" name="Text Placeholder 5"/>
          <p:cNvSpPr>
            <a:spLocks noGrp="1"/>
          </p:cNvSpPr>
          <p:nvPr>
            <p:ph type="body" sz="quarter" idx="12"/>
          </p:nvPr>
        </p:nvSpPr>
        <p:spPr/>
        <p:txBody>
          <a:bodyPr>
            <a:normAutofit/>
          </a:bodyPr>
          <a:lstStyle/>
          <a:p>
            <a:r>
              <a:rPr lang="en-US" dirty="0"/>
              <a:t>Integration is a part of  “Connect Systems &amp; People”.  We connect systems and people.</a:t>
            </a:r>
          </a:p>
        </p:txBody>
      </p:sp>
      <p:sp>
        <p:nvSpPr>
          <p:cNvPr id="5" name="Slide Number Placeholder 4"/>
          <p:cNvSpPr>
            <a:spLocks noGrp="1"/>
          </p:cNvSpPr>
          <p:nvPr>
            <p:ph type="sldNum" sz="quarter" idx="4"/>
          </p:nvPr>
        </p:nvSpPr>
        <p:spPr/>
        <p:txBody>
          <a:bodyPr/>
          <a:lstStyle/>
          <a:p>
            <a:fld id="{1C96AA6D-8347-412D-BE88-10FF9D73003A}" type="slidenum">
              <a:rPr lang="en-US" smtClean="0"/>
              <a:pPr/>
              <a:t>5</a:t>
            </a:fld>
            <a:endParaRPr lang="en-US" dirty="0"/>
          </a:p>
        </p:txBody>
      </p:sp>
      <p:cxnSp>
        <p:nvCxnSpPr>
          <p:cNvPr id="8" name="Straight Connector 7"/>
          <p:cNvCxnSpPr/>
          <p:nvPr/>
        </p:nvCxnSpPr>
        <p:spPr>
          <a:xfrm flipH="1">
            <a:off x="833582" y="3664920"/>
            <a:ext cx="2" cy="1006189"/>
          </a:xfrm>
          <a:prstGeom prst="line">
            <a:avLst/>
          </a:prstGeom>
          <a:ln w="38100">
            <a:solidFill>
              <a:srgbClr val="EF463C"/>
            </a:solidFill>
          </a:ln>
          <a:effectLst/>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4729083" y="3588800"/>
            <a:ext cx="3441037" cy="1167738"/>
            <a:chOff x="6309566" y="4811761"/>
            <a:chExt cx="4678383" cy="1587639"/>
          </a:xfrm>
        </p:grpSpPr>
        <p:cxnSp>
          <p:nvCxnSpPr>
            <p:cNvPr id="10" name="Straight Connector 9"/>
            <p:cNvCxnSpPr/>
            <p:nvPr/>
          </p:nvCxnSpPr>
          <p:spPr>
            <a:xfrm flipH="1">
              <a:off x="6309566" y="4915252"/>
              <a:ext cx="2" cy="1368000"/>
            </a:xfrm>
            <a:prstGeom prst="line">
              <a:avLst/>
            </a:prstGeom>
            <a:ln w="38100">
              <a:solidFill>
                <a:srgbClr val="EF463C"/>
              </a:solidFill>
            </a:ln>
            <a:effectLst/>
          </p:spPr>
          <p:style>
            <a:lnRef idx="1">
              <a:schemeClr val="accent1"/>
            </a:lnRef>
            <a:fillRef idx="0">
              <a:schemeClr val="accent1"/>
            </a:fillRef>
            <a:effectRef idx="0">
              <a:schemeClr val="accent1"/>
            </a:effectRef>
            <a:fontRef idx="minor">
              <a:schemeClr val="tx1"/>
            </a:fontRef>
          </p:style>
        </p:cxnSp>
        <p:sp>
          <p:nvSpPr>
            <p:cNvPr id="12" name="Content Placeholder 3"/>
            <p:cNvSpPr txBox="1">
              <a:spLocks/>
            </p:cNvSpPr>
            <p:nvPr/>
          </p:nvSpPr>
          <p:spPr>
            <a:xfrm>
              <a:off x="6546368" y="4811761"/>
              <a:ext cx="4441581" cy="1587639"/>
            </a:xfrm>
            <a:prstGeom prst="rect">
              <a:avLst/>
            </a:prstGeom>
          </p:spPr>
          <p:txBody>
            <a:bodyPr vert="horz" lIns="67256" tIns="33629" rIns="67256" bIns="33629" rtlCol="0">
              <a:noAutofit/>
            </a:bodyPr>
            <a:lstStyle>
              <a:lvl1pPr marL="266700" indent="-266700" algn="l" defTabSz="914400" rtl="0" eaLnBrk="1" latinLnBrk="0" hangingPunct="1">
                <a:lnSpc>
                  <a:spcPct val="110000"/>
                </a:lnSpc>
                <a:spcBef>
                  <a:spcPts val="1000"/>
                </a:spcBef>
                <a:buClr>
                  <a:srgbClr val="EF463C"/>
                </a:buClr>
                <a:buSzPct val="165000"/>
                <a:buFont typeface="Lucida Sans" panose="020B0602030504020204" pitchFamily="34" charset="0"/>
                <a:buChar char="›"/>
                <a:defRPr sz="2000" b="0" u="none" kern="1200">
                  <a:solidFill>
                    <a:schemeClr val="accent5"/>
                  </a:solidFill>
                  <a:latin typeface="Gill Sans MT" panose="020B0502020104020203" pitchFamily="34" charset="0"/>
                  <a:ea typeface="+mn-ea"/>
                  <a:cs typeface="+mn-cs"/>
                </a:defRPr>
              </a:lvl1pPr>
              <a:lvl2pPr marL="717550" indent="-274638" algn="l" defTabSz="914400" rtl="0" eaLnBrk="1" latinLnBrk="0" hangingPunct="1">
                <a:lnSpc>
                  <a:spcPct val="110000"/>
                </a:lnSpc>
                <a:spcBef>
                  <a:spcPts val="1200"/>
                </a:spcBef>
                <a:buClr>
                  <a:srgbClr val="3C3C3C"/>
                </a:buClr>
                <a:buFont typeface="Arial" panose="020B0604020202020204" pitchFamily="34" charset="0"/>
                <a:buChar char="›"/>
                <a:defRPr sz="1800" b="0" u="none" kern="1200">
                  <a:solidFill>
                    <a:schemeClr val="accent5"/>
                  </a:solidFill>
                  <a:latin typeface="Gill Sans MT" panose="020B0502020104020203" pitchFamily="34" charset="0"/>
                  <a:ea typeface="+mn-ea"/>
                  <a:cs typeface="+mn-cs"/>
                </a:defRPr>
              </a:lvl2pPr>
              <a:lvl3pPr marL="984250" indent="-228600" algn="l" defTabSz="984250" rtl="0" eaLnBrk="1" latinLnBrk="0" hangingPunct="1">
                <a:lnSpc>
                  <a:spcPct val="110000"/>
                </a:lnSpc>
                <a:spcBef>
                  <a:spcPts val="1200"/>
                </a:spcBef>
                <a:buClr>
                  <a:srgbClr val="3C3C3C"/>
                </a:buClr>
                <a:buFont typeface="Arial" panose="020B0604020202020204" pitchFamily="34" charset="0"/>
                <a:buChar char="›"/>
                <a:defRPr sz="1600" b="0" u="none" kern="1200">
                  <a:solidFill>
                    <a:schemeClr val="accent5"/>
                  </a:solidFill>
                  <a:latin typeface="Gill Sans MT" panose="020B0502020104020203" pitchFamily="34" charset="0"/>
                  <a:ea typeface="+mn-ea"/>
                  <a:cs typeface="+mn-cs"/>
                </a:defRPr>
              </a:lvl3pPr>
              <a:lvl4pPr marL="1257300" indent="-228600" algn="l" defTabSz="914400" rtl="0" eaLnBrk="1" latinLnBrk="0" hangingPunct="1">
                <a:lnSpc>
                  <a:spcPct val="110000"/>
                </a:lnSpc>
                <a:spcBef>
                  <a:spcPts val="1200"/>
                </a:spcBef>
                <a:buClr>
                  <a:srgbClr val="3C3C3C"/>
                </a:buClr>
                <a:buFont typeface="Arial" panose="020B0604020202020204" pitchFamily="34" charset="0"/>
                <a:buChar char="›"/>
                <a:defRPr sz="1400" b="0" u="none" kern="1200">
                  <a:solidFill>
                    <a:schemeClr val="accent5"/>
                  </a:solidFill>
                  <a:latin typeface="Gill Sans MT" panose="020B0502020104020203" pitchFamily="34" charset="0"/>
                  <a:ea typeface="+mn-ea"/>
                  <a:cs typeface="+mn-cs"/>
                </a:defRPr>
              </a:lvl4pPr>
              <a:lvl5pPr marL="1524000" indent="-228600" algn="l" defTabSz="914400" rtl="0" eaLnBrk="1" latinLnBrk="0" hangingPunct="1">
                <a:lnSpc>
                  <a:spcPct val="110000"/>
                </a:lnSpc>
                <a:spcBef>
                  <a:spcPts val="1200"/>
                </a:spcBef>
                <a:buClr>
                  <a:srgbClr val="3C3C3C"/>
                </a:buClr>
                <a:buFont typeface="Arial" panose="020B0604020202020204" pitchFamily="34" charset="0"/>
                <a:buChar char="›"/>
                <a:defRPr sz="1200" b="0" u="none" kern="1200">
                  <a:solidFill>
                    <a:schemeClr val="accent5"/>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324" b="1" dirty="0">
                  <a:solidFill>
                    <a:schemeClr val="tx2"/>
                  </a:solidFill>
                </a:rPr>
                <a:t>STUDENT INFORMATICS</a:t>
              </a:r>
            </a:p>
            <a:p>
              <a:pPr marL="0" indent="0">
                <a:buNone/>
              </a:pPr>
              <a:r>
                <a:rPr lang="en-US" sz="1324" dirty="0">
                  <a:solidFill>
                    <a:schemeClr val="tx2"/>
                  </a:solidFill>
                </a:rPr>
                <a:t>Flexibility and ability to adapt quickly to change, are one of the most important competences.</a:t>
              </a:r>
            </a:p>
          </p:txBody>
        </p:sp>
      </p:grpSp>
      <p:sp>
        <p:nvSpPr>
          <p:cNvPr id="18" name="Content Placeholder 3"/>
          <p:cNvSpPr txBox="1">
            <a:spLocks/>
          </p:cNvSpPr>
          <p:nvPr/>
        </p:nvSpPr>
        <p:spPr>
          <a:xfrm>
            <a:off x="1007751" y="3588800"/>
            <a:ext cx="3266865" cy="1167738"/>
          </a:xfrm>
          <a:prstGeom prst="rect">
            <a:avLst/>
          </a:prstGeom>
        </p:spPr>
        <p:txBody>
          <a:bodyPr vert="horz" lIns="67256" tIns="33629" rIns="67256" bIns="33629" rtlCol="0">
            <a:noAutofit/>
          </a:bodyPr>
          <a:lstStyle>
            <a:lvl1pPr marL="266700" indent="-266700" algn="l" defTabSz="914400" rtl="0" eaLnBrk="1" latinLnBrk="0" hangingPunct="1">
              <a:lnSpc>
                <a:spcPct val="110000"/>
              </a:lnSpc>
              <a:spcBef>
                <a:spcPts val="1000"/>
              </a:spcBef>
              <a:buClr>
                <a:srgbClr val="EF463C"/>
              </a:buClr>
              <a:buSzPct val="165000"/>
              <a:buFont typeface="Lucida Sans" panose="020B0602030504020204" pitchFamily="34" charset="0"/>
              <a:buChar char="›"/>
              <a:defRPr sz="2000" b="0" u="none" kern="1200">
                <a:solidFill>
                  <a:schemeClr val="accent5"/>
                </a:solidFill>
                <a:latin typeface="Gill Sans MT" panose="020B0502020104020203" pitchFamily="34" charset="0"/>
                <a:ea typeface="+mn-ea"/>
                <a:cs typeface="+mn-cs"/>
              </a:defRPr>
            </a:lvl1pPr>
            <a:lvl2pPr marL="717550" indent="-274638" algn="l" defTabSz="914400" rtl="0" eaLnBrk="1" latinLnBrk="0" hangingPunct="1">
              <a:lnSpc>
                <a:spcPct val="110000"/>
              </a:lnSpc>
              <a:spcBef>
                <a:spcPts val="1200"/>
              </a:spcBef>
              <a:buClr>
                <a:srgbClr val="3C3C3C"/>
              </a:buClr>
              <a:buFont typeface="Arial" panose="020B0604020202020204" pitchFamily="34" charset="0"/>
              <a:buChar char="›"/>
              <a:defRPr sz="1800" b="0" u="none" kern="1200">
                <a:solidFill>
                  <a:schemeClr val="accent5"/>
                </a:solidFill>
                <a:latin typeface="Gill Sans MT" panose="020B0502020104020203" pitchFamily="34" charset="0"/>
                <a:ea typeface="+mn-ea"/>
                <a:cs typeface="+mn-cs"/>
              </a:defRPr>
            </a:lvl2pPr>
            <a:lvl3pPr marL="984250" indent="-228600" algn="l" defTabSz="984250" rtl="0" eaLnBrk="1" latinLnBrk="0" hangingPunct="1">
              <a:lnSpc>
                <a:spcPct val="110000"/>
              </a:lnSpc>
              <a:spcBef>
                <a:spcPts val="1200"/>
              </a:spcBef>
              <a:buClr>
                <a:srgbClr val="3C3C3C"/>
              </a:buClr>
              <a:buFont typeface="Arial" panose="020B0604020202020204" pitchFamily="34" charset="0"/>
              <a:buChar char="›"/>
              <a:defRPr sz="1600" b="0" u="none" kern="1200">
                <a:solidFill>
                  <a:schemeClr val="accent5"/>
                </a:solidFill>
                <a:latin typeface="Gill Sans MT" panose="020B0502020104020203" pitchFamily="34" charset="0"/>
                <a:ea typeface="+mn-ea"/>
                <a:cs typeface="+mn-cs"/>
              </a:defRPr>
            </a:lvl3pPr>
            <a:lvl4pPr marL="1257300" indent="-228600" algn="l" defTabSz="914400" rtl="0" eaLnBrk="1" latinLnBrk="0" hangingPunct="1">
              <a:lnSpc>
                <a:spcPct val="110000"/>
              </a:lnSpc>
              <a:spcBef>
                <a:spcPts val="1200"/>
              </a:spcBef>
              <a:buClr>
                <a:srgbClr val="3C3C3C"/>
              </a:buClr>
              <a:buFont typeface="Arial" panose="020B0604020202020204" pitchFamily="34" charset="0"/>
              <a:buChar char="›"/>
              <a:defRPr sz="1400" b="0" u="none" kern="1200">
                <a:solidFill>
                  <a:schemeClr val="accent5"/>
                </a:solidFill>
                <a:latin typeface="Gill Sans MT" panose="020B0502020104020203" pitchFamily="34" charset="0"/>
                <a:ea typeface="+mn-ea"/>
                <a:cs typeface="+mn-cs"/>
              </a:defRPr>
            </a:lvl4pPr>
            <a:lvl5pPr marL="1524000" indent="-228600" algn="l" defTabSz="914400" rtl="0" eaLnBrk="1" latinLnBrk="0" hangingPunct="1">
              <a:lnSpc>
                <a:spcPct val="110000"/>
              </a:lnSpc>
              <a:spcBef>
                <a:spcPts val="1200"/>
              </a:spcBef>
              <a:buClr>
                <a:srgbClr val="3C3C3C"/>
              </a:buClr>
              <a:buFont typeface="Arial" panose="020B0604020202020204" pitchFamily="34" charset="0"/>
              <a:buChar char="›"/>
              <a:defRPr sz="1200" b="0" u="none" kern="1200">
                <a:solidFill>
                  <a:schemeClr val="accent5"/>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324" b="1" dirty="0">
                <a:solidFill>
                  <a:schemeClr val="tx2"/>
                </a:solidFill>
              </a:rPr>
              <a:t>SAP INTEGRATION</a:t>
            </a:r>
          </a:p>
          <a:p>
            <a:pPr marL="0" indent="0">
              <a:buNone/>
            </a:pPr>
            <a:r>
              <a:rPr lang="en-US" sz="1324" dirty="0">
                <a:solidFill>
                  <a:schemeClr val="tx2"/>
                </a:solidFill>
              </a:rPr>
              <a:t>The bridge that controls and connects all traffic.</a:t>
            </a:r>
          </a:p>
        </p:txBody>
      </p:sp>
      <p:pic>
        <p:nvPicPr>
          <p:cNvPr id="17" name="Picture Placeholder 16">
            <a:extLst>
              <a:ext uri="{FF2B5EF4-FFF2-40B4-BE49-F238E27FC236}">
                <a16:creationId xmlns:a16="http://schemas.microsoft.com/office/drawing/2014/main" id="{4F6A06CB-83B0-492D-8176-4C8D0463434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627" b="1627"/>
          <a:stretch>
            <a:fillRect/>
          </a:stretch>
        </p:blipFill>
        <p:spPr/>
      </p:pic>
    </p:spTree>
    <p:extLst>
      <p:ext uri="{BB962C8B-B14F-4D97-AF65-F5344CB8AC3E}">
        <p14:creationId xmlns:p14="http://schemas.microsoft.com/office/powerpoint/2010/main" val="59191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258CD-A1DF-4423-A876-12D8DA0E2785}"/>
              </a:ext>
            </a:extLst>
          </p:cNvPr>
          <p:cNvSpPr>
            <a:spLocks noGrp="1"/>
          </p:cNvSpPr>
          <p:nvPr>
            <p:ph type="ctrTitle"/>
          </p:nvPr>
        </p:nvSpPr>
        <p:spPr>
          <a:xfrm>
            <a:off x="587949" y="744173"/>
            <a:ext cx="2545216" cy="1355360"/>
          </a:xfrm>
        </p:spPr>
        <p:txBody>
          <a:bodyPr/>
          <a:lstStyle/>
          <a:p>
            <a:r>
              <a:rPr lang="nl-BE" dirty="0"/>
              <a:t>TIMELINE</a:t>
            </a:r>
          </a:p>
        </p:txBody>
      </p:sp>
      <p:pic>
        <p:nvPicPr>
          <p:cNvPr id="6" name="Picture Placeholder 5">
            <a:extLst>
              <a:ext uri="{FF2B5EF4-FFF2-40B4-BE49-F238E27FC236}">
                <a16:creationId xmlns:a16="http://schemas.microsoft.com/office/drawing/2014/main" id="{82785A17-E62C-46E5-9EBE-B8614B0ED75C}"/>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22830" b="22830"/>
          <a:stretch>
            <a:fillRect/>
          </a:stretch>
        </p:blipFill>
        <p:spPr/>
      </p:pic>
    </p:spTree>
    <p:extLst>
      <p:ext uri="{BB962C8B-B14F-4D97-AF65-F5344CB8AC3E}">
        <p14:creationId xmlns:p14="http://schemas.microsoft.com/office/powerpoint/2010/main" val="1660431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nl-BE" sz="1119" dirty="0">
                <a:solidFill>
                  <a:srgbClr val="EF463C"/>
                </a:solidFill>
              </a:rPr>
              <a:t>INTERNSHIP</a:t>
            </a:r>
            <a:br>
              <a:rPr lang="nl-BE" dirty="0"/>
            </a:br>
            <a:r>
              <a:rPr lang="nl-BE" sz="2518" dirty="0"/>
              <a:t>TIMELINE</a:t>
            </a:r>
          </a:p>
        </p:txBody>
      </p:sp>
      <p:grpSp>
        <p:nvGrpSpPr>
          <p:cNvPr id="32" name="Group 31"/>
          <p:cNvGrpSpPr/>
          <p:nvPr/>
        </p:nvGrpSpPr>
        <p:grpSpPr>
          <a:xfrm>
            <a:off x="6127697" y="1495973"/>
            <a:ext cx="2212515" cy="3202822"/>
            <a:chOff x="8211104" y="1966390"/>
            <a:chExt cx="3008103" cy="4354510"/>
          </a:xfrm>
        </p:grpSpPr>
        <p:grpSp>
          <p:nvGrpSpPr>
            <p:cNvPr id="28" name="Group 27"/>
            <p:cNvGrpSpPr/>
            <p:nvPr/>
          </p:nvGrpSpPr>
          <p:grpSpPr>
            <a:xfrm>
              <a:off x="8211104" y="1966390"/>
              <a:ext cx="3008103" cy="704621"/>
              <a:chOff x="8211104" y="1966390"/>
              <a:chExt cx="3008103" cy="704621"/>
            </a:xfrm>
          </p:grpSpPr>
          <p:sp>
            <p:nvSpPr>
              <p:cNvPr id="12" name="Flowchart: Off-page Connector 8"/>
              <p:cNvSpPr/>
              <p:nvPr/>
            </p:nvSpPr>
            <p:spPr>
              <a:xfrm rot="16200000">
                <a:off x="9362845" y="814649"/>
                <a:ext cx="704621" cy="300810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9143"/>
                  <a:gd name="connsiteX1" fmla="*/ 10000 w 10000"/>
                  <a:gd name="connsiteY1" fmla="*/ 0 h 9143"/>
                  <a:gd name="connsiteX2" fmla="*/ 10000 w 10000"/>
                  <a:gd name="connsiteY2" fmla="*/ 8000 h 9143"/>
                  <a:gd name="connsiteX3" fmla="*/ 5116 w 10000"/>
                  <a:gd name="connsiteY3" fmla="*/ 9143 h 9143"/>
                  <a:gd name="connsiteX4" fmla="*/ 0 w 10000"/>
                  <a:gd name="connsiteY4" fmla="*/ 8000 h 9143"/>
                  <a:gd name="connsiteX5" fmla="*/ 0 w 10000"/>
                  <a:gd name="connsiteY5" fmla="*/ 0 h 9143"/>
                  <a:gd name="connsiteX0" fmla="*/ 0 w 10000"/>
                  <a:gd name="connsiteY0" fmla="*/ 0 h 9540"/>
                  <a:gd name="connsiteX1" fmla="*/ 10000 w 10000"/>
                  <a:gd name="connsiteY1" fmla="*/ 0 h 9540"/>
                  <a:gd name="connsiteX2" fmla="*/ 10000 w 10000"/>
                  <a:gd name="connsiteY2" fmla="*/ 8750 h 9540"/>
                  <a:gd name="connsiteX3" fmla="*/ 5310 w 10000"/>
                  <a:gd name="connsiteY3" fmla="*/ 9540 h 9540"/>
                  <a:gd name="connsiteX4" fmla="*/ 0 w 10000"/>
                  <a:gd name="connsiteY4" fmla="*/ 8750 h 9540"/>
                  <a:gd name="connsiteX5" fmla="*/ 0 w 10000"/>
                  <a:gd name="connsiteY5" fmla="*/ 0 h 9540"/>
                  <a:gd name="connsiteX0" fmla="*/ 0 w 10000"/>
                  <a:gd name="connsiteY0" fmla="*/ 0 h 10115"/>
                  <a:gd name="connsiteX1" fmla="*/ 10000 w 10000"/>
                  <a:gd name="connsiteY1" fmla="*/ 0 h 10115"/>
                  <a:gd name="connsiteX2" fmla="*/ 10000 w 10000"/>
                  <a:gd name="connsiteY2" fmla="*/ 9172 h 10115"/>
                  <a:gd name="connsiteX3" fmla="*/ 5019 w 10000"/>
                  <a:gd name="connsiteY3" fmla="*/ 10115 h 10115"/>
                  <a:gd name="connsiteX4" fmla="*/ 0 w 10000"/>
                  <a:gd name="connsiteY4" fmla="*/ 9172 h 10115"/>
                  <a:gd name="connsiteX5" fmla="*/ 0 w 10000"/>
                  <a:gd name="connsiteY5" fmla="*/ 0 h 1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115">
                    <a:moveTo>
                      <a:pt x="0" y="0"/>
                    </a:moveTo>
                    <a:lnTo>
                      <a:pt x="10000" y="0"/>
                    </a:lnTo>
                    <a:lnTo>
                      <a:pt x="10000" y="9172"/>
                    </a:lnTo>
                    <a:lnTo>
                      <a:pt x="5019" y="10115"/>
                    </a:lnTo>
                    <a:lnTo>
                      <a:pt x="0" y="9172"/>
                    </a:lnTo>
                    <a:lnTo>
                      <a:pt x="0" y="0"/>
                    </a:ln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700" dirty="0">
                  <a:solidFill>
                    <a:schemeClr val="tx2"/>
                  </a:solidFill>
                </a:endParaRPr>
              </a:p>
            </p:txBody>
          </p:sp>
          <p:sp>
            <p:nvSpPr>
              <p:cNvPr id="19" name="Text Placeholder 13"/>
              <p:cNvSpPr txBox="1">
                <a:spLocks/>
              </p:cNvSpPr>
              <p:nvPr/>
            </p:nvSpPr>
            <p:spPr>
              <a:xfrm>
                <a:off x="8690130" y="2090001"/>
                <a:ext cx="2042229" cy="434975"/>
              </a:xfrm>
              <a:prstGeom prst="rect">
                <a:avLst/>
              </a:prstGeom>
            </p:spPr>
            <p:txBody>
              <a:bodyPr/>
              <a:lstStyle>
                <a:lvl1pPr marL="0" indent="0" algn="l" defTabSz="914400" rtl="0" eaLnBrk="1" latinLnBrk="0" hangingPunct="1">
                  <a:lnSpc>
                    <a:spcPct val="110000"/>
                  </a:lnSpc>
                  <a:spcBef>
                    <a:spcPts val="1000"/>
                  </a:spcBef>
                  <a:buClr>
                    <a:srgbClr val="EF463C"/>
                  </a:buClr>
                  <a:buSzPct val="165000"/>
                  <a:buFont typeface="Lucida Sans" panose="020B0602030504020204" pitchFamily="34" charset="0"/>
                  <a:buNone/>
                  <a:defRPr sz="2000" b="0" u="none" kern="1200" baseline="0">
                    <a:solidFill>
                      <a:schemeClr val="bg1"/>
                    </a:solidFill>
                    <a:latin typeface="Gill Sans MT" panose="020B0502020104020203" pitchFamily="34" charset="0"/>
                    <a:ea typeface="+mn-ea"/>
                    <a:cs typeface="+mn-cs"/>
                  </a:defRPr>
                </a:lvl1pPr>
                <a:lvl2pPr marL="717550" indent="-274638" algn="l" defTabSz="914400" rtl="0" eaLnBrk="1" latinLnBrk="0" hangingPunct="1">
                  <a:lnSpc>
                    <a:spcPct val="110000"/>
                  </a:lnSpc>
                  <a:spcBef>
                    <a:spcPts val="1200"/>
                  </a:spcBef>
                  <a:buClr>
                    <a:srgbClr val="3C3C3C"/>
                  </a:buClr>
                  <a:buFont typeface="Arial" panose="020B0604020202020204" pitchFamily="34" charset="0"/>
                  <a:buChar char="›"/>
                  <a:defRPr sz="1800" b="0" u="none" kern="1200">
                    <a:solidFill>
                      <a:schemeClr val="accent5"/>
                    </a:solidFill>
                    <a:latin typeface="Gill Sans MT" panose="020B0502020104020203" pitchFamily="34" charset="0"/>
                    <a:ea typeface="+mn-ea"/>
                    <a:cs typeface="+mn-cs"/>
                  </a:defRPr>
                </a:lvl2pPr>
                <a:lvl3pPr marL="984250" indent="-228600" algn="l" defTabSz="984250" rtl="0" eaLnBrk="1" latinLnBrk="0" hangingPunct="1">
                  <a:lnSpc>
                    <a:spcPct val="110000"/>
                  </a:lnSpc>
                  <a:spcBef>
                    <a:spcPts val="1200"/>
                  </a:spcBef>
                  <a:buClr>
                    <a:srgbClr val="3C3C3C"/>
                  </a:buClr>
                  <a:buFont typeface="Arial" panose="020B0604020202020204" pitchFamily="34" charset="0"/>
                  <a:buChar char="›"/>
                  <a:defRPr sz="1600" b="0" u="none" kern="1200">
                    <a:solidFill>
                      <a:schemeClr val="accent5"/>
                    </a:solidFill>
                    <a:latin typeface="Gill Sans MT" panose="020B0502020104020203" pitchFamily="34" charset="0"/>
                    <a:ea typeface="+mn-ea"/>
                    <a:cs typeface="+mn-cs"/>
                  </a:defRPr>
                </a:lvl3pPr>
                <a:lvl4pPr marL="1257300" indent="-228600" algn="l" defTabSz="914400" rtl="0" eaLnBrk="1" latinLnBrk="0" hangingPunct="1">
                  <a:lnSpc>
                    <a:spcPct val="110000"/>
                  </a:lnSpc>
                  <a:spcBef>
                    <a:spcPts val="1200"/>
                  </a:spcBef>
                  <a:buClr>
                    <a:srgbClr val="3C3C3C"/>
                  </a:buClr>
                  <a:buFont typeface="Arial" panose="020B0604020202020204" pitchFamily="34" charset="0"/>
                  <a:buChar char="›"/>
                  <a:defRPr sz="1400" b="0" u="none" kern="1200">
                    <a:solidFill>
                      <a:schemeClr val="accent5"/>
                    </a:solidFill>
                    <a:latin typeface="Gill Sans MT" panose="020B0502020104020203" pitchFamily="34" charset="0"/>
                    <a:ea typeface="+mn-ea"/>
                    <a:cs typeface="+mn-cs"/>
                  </a:defRPr>
                </a:lvl4pPr>
                <a:lvl5pPr marL="1524000" indent="-228600" algn="l" defTabSz="914400" rtl="0" eaLnBrk="1" latinLnBrk="0" hangingPunct="1">
                  <a:lnSpc>
                    <a:spcPct val="110000"/>
                  </a:lnSpc>
                  <a:spcBef>
                    <a:spcPts val="1200"/>
                  </a:spcBef>
                  <a:buClr>
                    <a:srgbClr val="3C3C3C"/>
                  </a:buClr>
                  <a:buFont typeface="Arial" panose="020B0604020202020204" pitchFamily="34" charset="0"/>
                  <a:buChar char="›"/>
                  <a:defRPr sz="1200" b="0" u="none" kern="1200">
                    <a:solidFill>
                      <a:schemeClr val="accent5"/>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72" dirty="0"/>
                  <a:t>W 10 - 14</a:t>
                </a:r>
              </a:p>
            </p:txBody>
          </p:sp>
        </p:grpSp>
        <p:sp>
          <p:nvSpPr>
            <p:cNvPr id="23" name="Text Placeholder 17"/>
            <p:cNvSpPr txBox="1">
              <a:spLocks/>
            </p:cNvSpPr>
            <p:nvPr/>
          </p:nvSpPr>
          <p:spPr>
            <a:xfrm>
              <a:off x="8605198" y="2900779"/>
              <a:ext cx="2408400" cy="3420121"/>
            </a:xfrm>
            <a:prstGeom prst="rect">
              <a:avLst/>
            </a:prstGeom>
          </p:spPr>
          <p:txBody>
            <a:bodyPr>
              <a:normAutofit/>
            </a:bodyPr>
            <a:lstStyle>
              <a:lvl1pPr marL="266700" indent="-266700" algn="l" defTabSz="914400" rtl="0" eaLnBrk="1" latinLnBrk="0" hangingPunct="1">
                <a:lnSpc>
                  <a:spcPct val="110000"/>
                </a:lnSpc>
                <a:spcBef>
                  <a:spcPts val="1000"/>
                </a:spcBef>
                <a:buClr>
                  <a:srgbClr val="EF463C"/>
                </a:buClr>
                <a:buSzPct val="165000"/>
                <a:buFont typeface="Lucida Sans" panose="020B0602030504020204" pitchFamily="34" charset="0"/>
                <a:buChar char="›"/>
                <a:defRPr sz="1800" b="0" u="none" kern="1200">
                  <a:solidFill>
                    <a:schemeClr val="accent5"/>
                  </a:solidFill>
                  <a:latin typeface="Gill Sans MT" panose="020B0502020104020203" pitchFamily="34" charset="0"/>
                  <a:ea typeface="+mn-ea"/>
                  <a:cs typeface="+mn-cs"/>
                </a:defRPr>
              </a:lvl1pPr>
              <a:lvl2pPr marL="717550" indent="-274638" algn="l" defTabSz="914400" rtl="0" eaLnBrk="1" latinLnBrk="0" hangingPunct="1">
                <a:lnSpc>
                  <a:spcPct val="110000"/>
                </a:lnSpc>
                <a:spcBef>
                  <a:spcPts val="1200"/>
                </a:spcBef>
                <a:buClr>
                  <a:srgbClr val="3C3C3C"/>
                </a:buClr>
                <a:buFont typeface="Arial" panose="020B0604020202020204" pitchFamily="34" charset="0"/>
                <a:buChar char="›"/>
                <a:defRPr sz="1800" b="0" u="none" kern="1200">
                  <a:solidFill>
                    <a:schemeClr val="accent5"/>
                  </a:solidFill>
                  <a:latin typeface="Gill Sans MT" panose="020B0502020104020203" pitchFamily="34" charset="0"/>
                  <a:ea typeface="+mn-ea"/>
                  <a:cs typeface="+mn-cs"/>
                </a:defRPr>
              </a:lvl2pPr>
              <a:lvl3pPr marL="984250" indent="-228600" algn="l" defTabSz="984250" rtl="0" eaLnBrk="1" latinLnBrk="0" hangingPunct="1">
                <a:lnSpc>
                  <a:spcPct val="110000"/>
                </a:lnSpc>
                <a:spcBef>
                  <a:spcPts val="1200"/>
                </a:spcBef>
                <a:buClr>
                  <a:srgbClr val="3C3C3C"/>
                </a:buClr>
                <a:buFont typeface="Arial" panose="020B0604020202020204" pitchFamily="34" charset="0"/>
                <a:buChar char="›"/>
                <a:defRPr sz="1800" b="0" u="none" kern="1200">
                  <a:solidFill>
                    <a:schemeClr val="accent5"/>
                  </a:solidFill>
                  <a:latin typeface="Gill Sans MT" panose="020B0502020104020203" pitchFamily="34" charset="0"/>
                  <a:ea typeface="+mn-ea"/>
                  <a:cs typeface="+mn-cs"/>
                </a:defRPr>
              </a:lvl3pPr>
              <a:lvl4pPr marL="1257300" indent="-228600" algn="l" defTabSz="914400" rtl="0" eaLnBrk="1" latinLnBrk="0" hangingPunct="1">
                <a:lnSpc>
                  <a:spcPct val="110000"/>
                </a:lnSpc>
                <a:spcBef>
                  <a:spcPts val="1200"/>
                </a:spcBef>
                <a:buClr>
                  <a:srgbClr val="3C3C3C"/>
                </a:buClr>
                <a:buFont typeface="Arial" panose="020B0604020202020204" pitchFamily="34" charset="0"/>
                <a:buChar char="›"/>
                <a:defRPr sz="1800" b="0" u="none" kern="1200">
                  <a:solidFill>
                    <a:schemeClr val="accent5"/>
                  </a:solidFill>
                  <a:latin typeface="Gill Sans MT" panose="020B0502020104020203" pitchFamily="34" charset="0"/>
                  <a:ea typeface="+mn-ea"/>
                  <a:cs typeface="+mn-cs"/>
                </a:defRPr>
              </a:lvl4pPr>
              <a:lvl5pPr marL="1524000" indent="-228600" algn="l" defTabSz="914400" rtl="0" eaLnBrk="1" latinLnBrk="0" hangingPunct="1">
                <a:lnSpc>
                  <a:spcPct val="110000"/>
                </a:lnSpc>
                <a:spcBef>
                  <a:spcPts val="1200"/>
                </a:spcBef>
                <a:buClr>
                  <a:srgbClr val="3C3C3C"/>
                </a:buClr>
                <a:buFont typeface="Arial" panose="020B0604020202020204" pitchFamily="34" charset="0"/>
                <a:buChar char="›"/>
                <a:defRPr sz="1800" b="0" u="none" kern="1200">
                  <a:solidFill>
                    <a:schemeClr val="accent5"/>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sz="1324" dirty="0" err="1">
                  <a:solidFill>
                    <a:schemeClr val="tx2"/>
                  </a:solidFill>
                </a:rPr>
                <a:t>Testing</a:t>
              </a:r>
              <a:endParaRPr lang="nl-BE" sz="1324" dirty="0">
                <a:solidFill>
                  <a:schemeClr val="tx2"/>
                </a:solidFill>
              </a:endParaRPr>
            </a:p>
            <a:p>
              <a:pPr marL="0" indent="0">
                <a:buNone/>
              </a:pPr>
              <a:r>
                <a:rPr lang="nl-BE" sz="1324" dirty="0" err="1">
                  <a:solidFill>
                    <a:schemeClr val="tx2"/>
                  </a:solidFill>
                </a:rPr>
                <a:t>Creating</a:t>
              </a:r>
              <a:r>
                <a:rPr lang="nl-BE" sz="1324" dirty="0">
                  <a:solidFill>
                    <a:schemeClr val="tx2"/>
                  </a:solidFill>
                </a:rPr>
                <a:t> </a:t>
              </a:r>
              <a:r>
                <a:rPr lang="nl-BE" sz="1324" dirty="0" err="1">
                  <a:solidFill>
                    <a:schemeClr val="tx2"/>
                  </a:solidFill>
                </a:rPr>
                <a:t>the</a:t>
              </a:r>
              <a:r>
                <a:rPr lang="nl-BE" sz="1324" dirty="0">
                  <a:solidFill>
                    <a:schemeClr val="tx2"/>
                  </a:solidFill>
                </a:rPr>
                <a:t> webpages</a:t>
              </a:r>
            </a:p>
            <a:p>
              <a:pPr marL="0" indent="0">
                <a:buNone/>
              </a:pPr>
              <a:r>
                <a:rPr lang="nl-BE" sz="1324" dirty="0">
                  <a:solidFill>
                    <a:schemeClr val="tx2"/>
                  </a:solidFill>
                </a:rPr>
                <a:t>Optimizing </a:t>
              </a:r>
              <a:r>
                <a:rPr lang="nl-BE" sz="1324" dirty="0" err="1">
                  <a:solidFill>
                    <a:schemeClr val="tx2"/>
                  </a:solidFill>
                </a:rPr>
                <a:t>everything</a:t>
              </a:r>
              <a:endParaRPr lang="nl-BE" sz="1324" dirty="0">
                <a:solidFill>
                  <a:schemeClr val="tx2"/>
                </a:solidFill>
              </a:endParaRPr>
            </a:p>
          </p:txBody>
        </p:sp>
      </p:grpSp>
      <p:grpSp>
        <p:nvGrpSpPr>
          <p:cNvPr id="31" name="Group 30"/>
          <p:cNvGrpSpPr/>
          <p:nvPr/>
        </p:nvGrpSpPr>
        <p:grpSpPr>
          <a:xfrm>
            <a:off x="4271598" y="1495979"/>
            <a:ext cx="2055673" cy="3202819"/>
            <a:chOff x="5687574" y="1966396"/>
            <a:chExt cx="2794864" cy="4354504"/>
          </a:xfrm>
        </p:grpSpPr>
        <p:grpSp>
          <p:nvGrpSpPr>
            <p:cNvPr id="27" name="Group 26"/>
            <p:cNvGrpSpPr/>
            <p:nvPr/>
          </p:nvGrpSpPr>
          <p:grpSpPr>
            <a:xfrm>
              <a:off x="5687574" y="1966396"/>
              <a:ext cx="2794864" cy="704619"/>
              <a:chOff x="5687574" y="1966396"/>
              <a:chExt cx="2794864" cy="704619"/>
            </a:xfrm>
          </p:grpSpPr>
          <p:sp>
            <p:nvSpPr>
              <p:cNvPr id="13" name="Flowchart: Off-page Connector 8"/>
              <p:cNvSpPr/>
              <p:nvPr/>
            </p:nvSpPr>
            <p:spPr>
              <a:xfrm rot="16200000">
                <a:off x="6732696" y="921274"/>
                <a:ext cx="704619" cy="2794864"/>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9143"/>
                  <a:gd name="connsiteX1" fmla="*/ 10000 w 10000"/>
                  <a:gd name="connsiteY1" fmla="*/ 0 h 9143"/>
                  <a:gd name="connsiteX2" fmla="*/ 10000 w 10000"/>
                  <a:gd name="connsiteY2" fmla="*/ 8000 h 9143"/>
                  <a:gd name="connsiteX3" fmla="*/ 5116 w 10000"/>
                  <a:gd name="connsiteY3" fmla="*/ 9143 h 9143"/>
                  <a:gd name="connsiteX4" fmla="*/ 0 w 10000"/>
                  <a:gd name="connsiteY4" fmla="*/ 8000 h 9143"/>
                  <a:gd name="connsiteX5" fmla="*/ 0 w 10000"/>
                  <a:gd name="connsiteY5" fmla="*/ 0 h 9143"/>
                  <a:gd name="connsiteX0" fmla="*/ 0 w 10000"/>
                  <a:gd name="connsiteY0" fmla="*/ 0 h 9647"/>
                  <a:gd name="connsiteX1" fmla="*/ 10000 w 10000"/>
                  <a:gd name="connsiteY1" fmla="*/ 0 h 9647"/>
                  <a:gd name="connsiteX2" fmla="*/ 10000 w 10000"/>
                  <a:gd name="connsiteY2" fmla="*/ 8750 h 9647"/>
                  <a:gd name="connsiteX3" fmla="*/ 5310 w 10000"/>
                  <a:gd name="connsiteY3" fmla="*/ 9647 h 9647"/>
                  <a:gd name="connsiteX4" fmla="*/ 0 w 10000"/>
                  <a:gd name="connsiteY4" fmla="*/ 8750 h 9647"/>
                  <a:gd name="connsiteX5" fmla="*/ 0 w 10000"/>
                  <a:gd name="connsiteY5" fmla="*/ 0 h 9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9647">
                    <a:moveTo>
                      <a:pt x="0" y="0"/>
                    </a:moveTo>
                    <a:lnTo>
                      <a:pt x="10000" y="0"/>
                    </a:lnTo>
                    <a:lnTo>
                      <a:pt x="10000" y="8750"/>
                    </a:lnTo>
                    <a:lnTo>
                      <a:pt x="5310" y="9647"/>
                    </a:lnTo>
                    <a:lnTo>
                      <a:pt x="0" y="8750"/>
                    </a:lnTo>
                    <a:lnTo>
                      <a:pt x="0" y="0"/>
                    </a:lnTo>
                    <a:close/>
                  </a:path>
                </a:pathLst>
              </a:custGeom>
              <a:solidFill>
                <a:srgbClr val="EF463C"/>
              </a:solidFill>
              <a:ln>
                <a:solidFill>
                  <a:srgbClr val="EF46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700">
                  <a:solidFill>
                    <a:schemeClr val="tx2"/>
                  </a:solidFill>
                </a:endParaRPr>
              </a:p>
            </p:txBody>
          </p:sp>
          <p:sp>
            <p:nvSpPr>
              <p:cNvPr id="18" name="Text Placeholder 13"/>
              <p:cNvSpPr txBox="1">
                <a:spLocks/>
              </p:cNvSpPr>
              <p:nvPr/>
            </p:nvSpPr>
            <p:spPr>
              <a:xfrm>
                <a:off x="6180020" y="2105566"/>
                <a:ext cx="2042229" cy="434975"/>
              </a:xfrm>
              <a:prstGeom prst="rect">
                <a:avLst/>
              </a:prstGeom>
            </p:spPr>
            <p:txBody>
              <a:bodyPr/>
              <a:lstStyle>
                <a:lvl1pPr marL="0" indent="0" algn="l" defTabSz="914400" rtl="0" eaLnBrk="1" latinLnBrk="0" hangingPunct="1">
                  <a:lnSpc>
                    <a:spcPct val="110000"/>
                  </a:lnSpc>
                  <a:spcBef>
                    <a:spcPts val="1000"/>
                  </a:spcBef>
                  <a:buClr>
                    <a:srgbClr val="EF463C"/>
                  </a:buClr>
                  <a:buSzPct val="165000"/>
                  <a:buFont typeface="Lucida Sans" panose="020B0602030504020204" pitchFamily="34" charset="0"/>
                  <a:buNone/>
                  <a:defRPr sz="2000" b="0" u="none" kern="1200" baseline="0">
                    <a:solidFill>
                      <a:schemeClr val="bg1"/>
                    </a:solidFill>
                    <a:latin typeface="Gill Sans MT" panose="020B0502020104020203" pitchFamily="34" charset="0"/>
                    <a:ea typeface="+mn-ea"/>
                    <a:cs typeface="+mn-cs"/>
                  </a:defRPr>
                </a:lvl1pPr>
                <a:lvl2pPr marL="717550" indent="-274638" algn="l" defTabSz="914400" rtl="0" eaLnBrk="1" latinLnBrk="0" hangingPunct="1">
                  <a:lnSpc>
                    <a:spcPct val="110000"/>
                  </a:lnSpc>
                  <a:spcBef>
                    <a:spcPts val="1200"/>
                  </a:spcBef>
                  <a:buClr>
                    <a:srgbClr val="3C3C3C"/>
                  </a:buClr>
                  <a:buFont typeface="Arial" panose="020B0604020202020204" pitchFamily="34" charset="0"/>
                  <a:buChar char="›"/>
                  <a:defRPr sz="1800" b="0" u="none" kern="1200">
                    <a:solidFill>
                      <a:schemeClr val="accent5"/>
                    </a:solidFill>
                    <a:latin typeface="Gill Sans MT" panose="020B0502020104020203" pitchFamily="34" charset="0"/>
                    <a:ea typeface="+mn-ea"/>
                    <a:cs typeface="+mn-cs"/>
                  </a:defRPr>
                </a:lvl2pPr>
                <a:lvl3pPr marL="984250" indent="-228600" algn="l" defTabSz="984250" rtl="0" eaLnBrk="1" latinLnBrk="0" hangingPunct="1">
                  <a:lnSpc>
                    <a:spcPct val="110000"/>
                  </a:lnSpc>
                  <a:spcBef>
                    <a:spcPts val="1200"/>
                  </a:spcBef>
                  <a:buClr>
                    <a:srgbClr val="3C3C3C"/>
                  </a:buClr>
                  <a:buFont typeface="Arial" panose="020B0604020202020204" pitchFamily="34" charset="0"/>
                  <a:buChar char="›"/>
                  <a:defRPr sz="1600" b="0" u="none" kern="1200">
                    <a:solidFill>
                      <a:schemeClr val="accent5"/>
                    </a:solidFill>
                    <a:latin typeface="Gill Sans MT" panose="020B0502020104020203" pitchFamily="34" charset="0"/>
                    <a:ea typeface="+mn-ea"/>
                    <a:cs typeface="+mn-cs"/>
                  </a:defRPr>
                </a:lvl3pPr>
                <a:lvl4pPr marL="1257300" indent="-228600" algn="l" defTabSz="914400" rtl="0" eaLnBrk="1" latinLnBrk="0" hangingPunct="1">
                  <a:lnSpc>
                    <a:spcPct val="110000"/>
                  </a:lnSpc>
                  <a:spcBef>
                    <a:spcPts val="1200"/>
                  </a:spcBef>
                  <a:buClr>
                    <a:srgbClr val="3C3C3C"/>
                  </a:buClr>
                  <a:buFont typeface="Arial" panose="020B0604020202020204" pitchFamily="34" charset="0"/>
                  <a:buChar char="›"/>
                  <a:defRPr sz="1400" b="0" u="none" kern="1200">
                    <a:solidFill>
                      <a:schemeClr val="accent5"/>
                    </a:solidFill>
                    <a:latin typeface="Gill Sans MT" panose="020B0502020104020203" pitchFamily="34" charset="0"/>
                    <a:ea typeface="+mn-ea"/>
                    <a:cs typeface="+mn-cs"/>
                  </a:defRPr>
                </a:lvl4pPr>
                <a:lvl5pPr marL="1524000" indent="-228600" algn="l" defTabSz="914400" rtl="0" eaLnBrk="1" latinLnBrk="0" hangingPunct="1">
                  <a:lnSpc>
                    <a:spcPct val="110000"/>
                  </a:lnSpc>
                  <a:spcBef>
                    <a:spcPts val="1200"/>
                  </a:spcBef>
                  <a:buClr>
                    <a:srgbClr val="3C3C3C"/>
                  </a:buClr>
                  <a:buFont typeface="Arial" panose="020B0604020202020204" pitchFamily="34" charset="0"/>
                  <a:buChar char="›"/>
                  <a:defRPr sz="1200" b="0" u="none" kern="1200">
                    <a:solidFill>
                      <a:schemeClr val="accent5"/>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72" dirty="0"/>
                  <a:t>W 6 - 10</a:t>
                </a:r>
              </a:p>
            </p:txBody>
          </p:sp>
        </p:grpSp>
        <p:sp>
          <p:nvSpPr>
            <p:cNvPr id="22" name="Text Placeholder 17"/>
            <p:cNvSpPr txBox="1">
              <a:spLocks/>
            </p:cNvSpPr>
            <p:nvPr/>
          </p:nvSpPr>
          <p:spPr>
            <a:xfrm>
              <a:off x="6028114" y="2900779"/>
              <a:ext cx="2408400" cy="3420121"/>
            </a:xfrm>
            <a:prstGeom prst="rect">
              <a:avLst/>
            </a:prstGeom>
          </p:spPr>
          <p:txBody>
            <a:bodyPr>
              <a:normAutofit/>
            </a:bodyPr>
            <a:lstStyle>
              <a:lvl1pPr marL="266700" indent="-266700" algn="l" defTabSz="914400" rtl="0" eaLnBrk="1" latinLnBrk="0" hangingPunct="1">
                <a:lnSpc>
                  <a:spcPct val="110000"/>
                </a:lnSpc>
                <a:spcBef>
                  <a:spcPts val="1000"/>
                </a:spcBef>
                <a:buClr>
                  <a:srgbClr val="EF463C"/>
                </a:buClr>
                <a:buSzPct val="165000"/>
                <a:buFont typeface="Lucida Sans" panose="020B0602030504020204" pitchFamily="34" charset="0"/>
                <a:buChar char="›"/>
                <a:defRPr sz="1800" b="0" u="none" kern="1200">
                  <a:solidFill>
                    <a:schemeClr val="accent5"/>
                  </a:solidFill>
                  <a:latin typeface="Gill Sans MT" panose="020B0502020104020203" pitchFamily="34" charset="0"/>
                  <a:ea typeface="+mn-ea"/>
                  <a:cs typeface="+mn-cs"/>
                </a:defRPr>
              </a:lvl1pPr>
              <a:lvl2pPr marL="717550" indent="-274638" algn="l" defTabSz="914400" rtl="0" eaLnBrk="1" latinLnBrk="0" hangingPunct="1">
                <a:lnSpc>
                  <a:spcPct val="110000"/>
                </a:lnSpc>
                <a:spcBef>
                  <a:spcPts val="1200"/>
                </a:spcBef>
                <a:buClr>
                  <a:srgbClr val="3C3C3C"/>
                </a:buClr>
                <a:buFont typeface="Arial" panose="020B0604020202020204" pitchFamily="34" charset="0"/>
                <a:buChar char="›"/>
                <a:defRPr sz="1800" b="0" u="none" kern="1200">
                  <a:solidFill>
                    <a:schemeClr val="accent5"/>
                  </a:solidFill>
                  <a:latin typeface="Gill Sans MT" panose="020B0502020104020203" pitchFamily="34" charset="0"/>
                  <a:ea typeface="+mn-ea"/>
                  <a:cs typeface="+mn-cs"/>
                </a:defRPr>
              </a:lvl2pPr>
              <a:lvl3pPr marL="984250" indent="-228600" algn="l" defTabSz="984250" rtl="0" eaLnBrk="1" latinLnBrk="0" hangingPunct="1">
                <a:lnSpc>
                  <a:spcPct val="110000"/>
                </a:lnSpc>
                <a:spcBef>
                  <a:spcPts val="1200"/>
                </a:spcBef>
                <a:buClr>
                  <a:srgbClr val="3C3C3C"/>
                </a:buClr>
                <a:buFont typeface="Arial" panose="020B0604020202020204" pitchFamily="34" charset="0"/>
                <a:buChar char="›"/>
                <a:defRPr sz="1800" b="0" u="none" kern="1200">
                  <a:solidFill>
                    <a:schemeClr val="accent5"/>
                  </a:solidFill>
                  <a:latin typeface="Gill Sans MT" panose="020B0502020104020203" pitchFamily="34" charset="0"/>
                  <a:ea typeface="+mn-ea"/>
                  <a:cs typeface="+mn-cs"/>
                </a:defRPr>
              </a:lvl3pPr>
              <a:lvl4pPr marL="1257300" indent="-228600" algn="l" defTabSz="914400" rtl="0" eaLnBrk="1" latinLnBrk="0" hangingPunct="1">
                <a:lnSpc>
                  <a:spcPct val="110000"/>
                </a:lnSpc>
                <a:spcBef>
                  <a:spcPts val="1200"/>
                </a:spcBef>
                <a:buClr>
                  <a:srgbClr val="3C3C3C"/>
                </a:buClr>
                <a:buFont typeface="Arial" panose="020B0604020202020204" pitchFamily="34" charset="0"/>
                <a:buChar char="›"/>
                <a:defRPr sz="1800" b="0" u="none" kern="1200">
                  <a:solidFill>
                    <a:schemeClr val="accent5"/>
                  </a:solidFill>
                  <a:latin typeface="Gill Sans MT" panose="020B0502020104020203" pitchFamily="34" charset="0"/>
                  <a:ea typeface="+mn-ea"/>
                  <a:cs typeface="+mn-cs"/>
                </a:defRPr>
              </a:lvl4pPr>
              <a:lvl5pPr marL="1524000" indent="-228600" algn="l" defTabSz="914400" rtl="0" eaLnBrk="1" latinLnBrk="0" hangingPunct="1">
                <a:lnSpc>
                  <a:spcPct val="110000"/>
                </a:lnSpc>
                <a:spcBef>
                  <a:spcPts val="1200"/>
                </a:spcBef>
                <a:buClr>
                  <a:srgbClr val="3C3C3C"/>
                </a:buClr>
                <a:buFont typeface="Arial" panose="020B0604020202020204" pitchFamily="34" charset="0"/>
                <a:buChar char="›"/>
                <a:defRPr sz="1800" b="0" u="none" kern="1200">
                  <a:solidFill>
                    <a:schemeClr val="accent5"/>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sz="1324" dirty="0">
                  <a:solidFill>
                    <a:schemeClr val="tx2"/>
                  </a:solidFill>
                </a:rPr>
                <a:t>Research </a:t>
              </a:r>
              <a:r>
                <a:rPr lang="nl-BE" sz="1324" dirty="0" err="1">
                  <a:solidFill>
                    <a:schemeClr val="tx2"/>
                  </a:solidFill>
                </a:rPr>
                <a:t>about</a:t>
              </a:r>
              <a:r>
                <a:rPr lang="nl-BE" sz="1324" dirty="0">
                  <a:solidFill>
                    <a:schemeClr val="tx2"/>
                  </a:solidFill>
                </a:rPr>
                <a:t> </a:t>
              </a:r>
              <a:r>
                <a:rPr lang="nl-BE" sz="1324" dirty="0" err="1">
                  <a:solidFill>
                    <a:schemeClr val="tx2"/>
                  </a:solidFill>
                </a:rPr>
                <a:t>webhooks</a:t>
              </a:r>
              <a:endParaRPr lang="nl-BE" sz="1324" dirty="0">
                <a:solidFill>
                  <a:schemeClr val="tx2"/>
                </a:solidFill>
              </a:endParaRPr>
            </a:p>
            <a:p>
              <a:pPr marL="0" indent="0">
                <a:buNone/>
              </a:pPr>
              <a:r>
                <a:rPr lang="nl-BE" sz="1324" dirty="0" err="1">
                  <a:solidFill>
                    <a:schemeClr val="tx2"/>
                  </a:solidFill>
                </a:rPr>
                <a:t>Optimize</a:t>
              </a:r>
              <a:r>
                <a:rPr lang="nl-BE" sz="1324" dirty="0">
                  <a:solidFill>
                    <a:schemeClr val="tx2"/>
                  </a:solidFill>
                </a:rPr>
                <a:t> </a:t>
              </a:r>
              <a:r>
                <a:rPr lang="nl-BE" sz="1324" dirty="0" err="1">
                  <a:solidFill>
                    <a:schemeClr val="tx2"/>
                  </a:solidFill>
                </a:rPr>
                <a:t>the</a:t>
              </a:r>
              <a:r>
                <a:rPr lang="nl-BE" sz="1324" dirty="0">
                  <a:solidFill>
                    <a:schemeClr val="tx2"/>
                  </a:solidFill>
                </a:rPr>
                <a:t> </a:t>
              </a:r>
              <a:r>
                <a:rPr lang="nl-BE" sz="1324" dirty="0" err="1">
                  <a:solidFill>
                    <a:schemeClr val="tx2"/>
                  </a:solidFill>
                </a:rPr>
                <a:t>framework</a:t>
              </a:r>
              <a:endParaRPr lang="nl-BE" sz="1324" dirty="0">
                <a:solidFill>
                  <a:schemeClr val="tx2"/>
                </a:solidFill>
              </a:endParaRPr>
            </a:p>
            <a:p>
              <a:pPr marL="0" indent="0">
                <a:buNone/>
              </a:pPr>
              <a:r>
                <a:rPr lang="nl-BE" sz="1324" dirty="0" err="1">
                  <a:solidFill>
                    <a:schemeClr val="tx2"/>
                  </a:solidFill>
                </a:rPr>
                <a:t>Testing</a:t>
              </a:r>
              <a:endParaRPr lang="nl-BE" sz="1324" dirty="0">
                <a:solidFill>
                  <a:schemeClr val="tx2"/>
                </a:solidFill>
              </a:endParaRPr>
            </a:p>
            <a:p>
              <a:pPr marL="0" indent="0">
                <a:buNone/>
              </a:pPr>
              <a:endParaRPr lang="nl-BE" sz="1324" dirty="0">
                <a:solidFill>
                  <a:schemeClr val="tx2"/>
                </a:solidFill>
              </a:endParaRPr>
            </a:p>
          </p:txBody>
        </p:sp>
      </p:grpSp>
      <p:grpSp>
        <p:nvGrpSpPr>
          <p:cNvPr id="30" name="Group 29"/>
          <p:cNvGrpSpPr/>
          <p:nvPr/>
        </p:nvGrpSpPr>
        <p:grpSpPr>
          <a:xfrm>
            <a:off x="2449812" y="1495976"/>
            <a:ext cx="2002407" cy="3202822"/>
            <a:chOff x="3210704" y="1966391"/>
            <a:chExt cx="2722444" cy="4354509"/>
          </a:xfrm>
        </p:grpSpPr>
        <p:grpSp>
          <p:nvGrpSpPr>
            <p:cNvPr id="26" name="Group 25"/>
            <p:cNvGrpSpPr/>
            <p:nvPr/>
          </p:nvGrpSpPr>
          <p:grpSpPr>
            <a:xfrm>
              <a:off x="3210704" y="1966391"/>
              <a:ext cx="2722444" cy="704621"/>
              <a:chOff x="3210704" y="1966391"/>
              <a:chExt cx="2722444" cy="704621"/>
            </a:xfrm>
          </p:grpSpPr>
          <p:sp>
            <p:nvSpPr>
              <p:cNvPr id="14" name="Flowchart: Off-page Connector 8"/>
              <p:cNvSpPr/>
              <p:nvPr/>
            </p:nvSpPr>
            <p:spPr>
              <a:xfrm rot="16200000">
                <a:off x="4219615" y="957480"/>
                <a:ext cx="704621" cy="2722444"/>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9143"/>
                  <a:gd name="connsiteX1" fmla="*/ 10000 w 10000"/>
                  <a:gd name="connsiteY1" fmla="*/ 0 h 9143"/>
                  <a:gd name="connsiteX2" fmla="*/ 10000 w 10000"/>
                  <a:gd name="connsiteY2" fmla="*/ 8000 h 9143"/>
                  <a:gd name="connsiteX3" fmla="*/ 5116 w 10000"/>
                  <a:gd name="connsiteY3" fmla="*/ 9143 h 9143"/>
                  <a:gd name="connsiteX4" fmla="*/ 0 w 10000"/>
                  <a:gd name="connsiteY4" fmla="*/ 8000 h 9143"/>
                  <a:gd name="connsiteX5" fmla="*/ 0 w 10000"/>
                  <a:gd name="connsiteY5" fmla="*/ 0 h 9143"/>
                  <a:gd name="connsiteX0" fmla="*/ 0 w 10000"/>
                  <a:gd name="connsiteY0" fmla="*/ 0 h 9661"/>
                  <a:gd name="connsiteX1" fmla="*/ 10000 w 10000"/>
                  <a:gd name="connsiteY1" fmla="*/ 0 h 9661"/>
                  <a:gd name="connsiteX2" fmla="*/ 10000 w 10000"/>
                  <a:gd name="connsiteY2" fmla="*/ 8750 h 9661"/>
                  <a:gd name="connsiteX3" fmla="*/ 5116 w 10000"/>
                  <a:gd name="connsiteY3" fmla="*/ 9661 h 9661"/>
                  <a:gd name="connsiteX4" fmla="*/ 0 w 10000"/>
                  <a:gd name="connsiteY4" fmla="*/ 8750 h 9661"/>
                  <a:gd name="connsiteX5" fmla="*/ 0 w 10000"/>
                  <a:gd name="connsiteY5" fmla="*/ 0 h 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9661">
                    <a:moveTo>
                      <a:pt x="0" y="0"/>
                    </a:moveTo>
                    <a:lnTo>
                      <a:pt x="10000" y="0"/>
                    </a:lnTo>
                    <a:lnTo>
                      <a:pt x="10000" y="8750"/>
                    </a:lnTo>
                    <a:lnTo>
                      <a:pt x="5116" y="9661"/>
                    </a:lnTo>
                    <a:lnTo>
                      <a:pt x="0" y="8750"/>
                    </a:lnTo>
                    <a:lnTo>
                      <a:pt x="0" y="0"/>
                    </a:ln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700">
                  <a:solidFill>
                    <a:schemeClr val="tx2"/>
                  </a:solidFill>
                </a:endParaRPr>
              </a:p>
            </p:txBody>
          </p:sp>
          <p:sp>
            <p:nvSpPr>
              <p:cNvPr id="17" name="Text Placeholder 13"/>
              <p:cNvSpPr txBox="1">
                <a:spLocks/>
              </p:cNvSpPr>
              <p:nvPr/>
            </p:nvSpPr>
            <p:spPr>
              <a:xfrm>
                <a:off x="3813700" y="2105566"/>
                <a:ext cx="1955304" cy="434975"/>
              </a:xfrm>
              <a:prstGeom prst="rect">
                <a:avLst/>
              </a:prstGeom>
            </p:spPr>
            <p:txBody>
              <a:bodyPr/>
              <a:lstStyle>
                <a:lvl1pPr marL="0" indent="0" algn="l" defTabSz="914400" rtl="0" eaLnBrk="1" latinLnBrk="0" hangingPunct="1">
                  <a:lnSpc>
                    <a:spcPct val="110000"/>
                  </a:lnSpc>
                  <a:spcBef>
                    <a:spcPts val="1000"/>
                  </a:spcBef>
                  <a:buClr>
                    <a:srgbClr val="EF463C"/>
                  </a:buClr>
                  <a:buSzPct val="165000"/>
                  <a:buFont typeface="Lucida Sans" panose="020B0602030504020204" pitchFamily="34" charset="0"/>
                  <a:buNone/>
                  <a:defRPr sz="2000" b="0" u="none" kern="1200" baseline="0">
                    <a:solidFill>
                      <a:schemeClr val="bg1"/>
                    </a:solidFill>
                    <a:latin typeface="Gill Sans MT" panose="020B0502020104020203" pitchFamily="34" charset="0"/>
                    <a:ea typeface="+mn-ea"/>
                    <a:cs typeface="+mn-cs"/>
                  </a:defRPr>
                </a:lvl1pPr>
                <a:lvl2pPr marL="717550" indent="-274638" algn="l" defTabSz="914400" rtl="0" eaLnBrk="1" latinLnBrk="0" hangingPunct="1">
                  <a:lnSpc>
                    <a:spcPct val="110000"/>
                  </a:lnSpc>
                  <a:spcBef>
                    <a:spcPts val="1200"/>
                  </a:spcBef>
                  <a:buClr>
                    <a:srgbClr val="3C3C3C"/>
                  </a:buClr>
                  <a:buFont typeface="Arial" panose="020B0604020202020204" pitchFamily="34" charset="0"/>
                  <a:buChar char="›"/>
                  <a:defRPr sz="1800" b="0" u="none" kern="1200">
                    <a:solidFill>
                      <a:schemeClr val="accent5"/>
                    </a:solidFill>
                    <a:latin typeface="Gill Sans MT" panose="020B0502020104020203" pitchFamily="34" charset="0"/>
                    <a:ea typeface="+mn-ea"/>
                    <a:cs typeface="+mn-cs"/>
                  </a:defRPr>
                </a:lvl2pPr>
                <a:lvl3pPr marL="984250" indent="-228600" algn="l" defTabSz="984250" rtl="0" eaLnBrk="1" latinLnBrk="0" hangingPunct="1">
                  <a:lnSpc>
                    <a:spcPct val="110000"/>
                  </a:lnSpc>
                  <a:spcBef>
                    <a:spcPts val="1200"/>
                  </a:spcBef>
                  <a:buClr>
                    <a:srgbClr val="3C3C3C"/>
                  </a:buClr>
                  <a:buFont typeface="Arial" panose="020B0604020202020204" pitchFamily="34" charset="0"/>
                  <a:buChar char="›"/>
                  <a:defRPr sz="1600" b="0" u="none" kern="1200">
                    <a:solidFill>
                      <a:schemeClr val="accent5"/>
                    </a:solidFill>
                    <a:latin typeface="Gill Sans MT" panose="020B0502020104020203" pitchFamily="34" charset="0"/>
                    <a:ea typeface="+mn-ea"/>
                    <a:cs typeface="+mn-cs"/>
                  </a:defRPr>
                </a:lvl3pPr>
                <a:lvl4pPr marL="1257300" indent="-228600" algn="l" defTabSz="914400" rtl="0" eaLnBrk="1" latinLnBrk="0" hangingPunct="1">
                  <a:lnSpc>
                    <a:spcPct val="110000"/>
                  </a:lnSpc>
                  <a:spcBef>
                    <a:spcPts val="1200"/>
                  </a:spcBef>
                  <a:buClr>
                    <a:srgbClr val="3C3C3C"/>
                  </a:buClr>
                  <a:buFont typeface="Arial" panose="020B0604020202020204" pitchFamily="34" charset="0"/>
                  <a:buChar char="›"/>
                  <a:defRPr sz="1400" b="0" u="none" kern="1200">
                    <a:solidFill>
                      <a:schemeClr val="accent5"/>
                    </a:solidFill>
                    <a:latin typeface="Gill Sans MT" panose="020B0502020104020203" pitchFamily="34" charset="0"/>
                    <a:ea typeface="+mn-ea"/>
                    <a:cs typeface="+mn-cs"/>
                  </a:defRPr>
                </a:lvl4pPr>
                <a:lvl5pPr marL="1524000" indent="-228600" algn="l" defTabSz="914400" rtl="0" eaLnBrk="1" latinLnBrk="0" hangingPunct="1">
                  <a:lnSpc>
                    <a:spcPct val="110000"/>
                  </a:lnSpc>
                  <a:spcBef>
                    <a:spcPts val="1200"/>
                  </a:spcBef>
                  <a:buClr>
                    <a:srgbClr val="3C3C3C"/>
                  </a:buClr>
                  <a:buFont typeface="Arial" panose="020B0604020202020204" pitchFamily="34" charset="0"/>
                  <a:buChar char="›"/>
                  <a:defRPr sz="1200" b="0" u="none" kern="1200">
                    <a:solidFill>
                      <a:schemeClr val="accent5"/>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72" dirty="0"/>
                  <a:t>W 4 - 6</a:t>
                </a:r>
              </a:p>
            </p:txBody>
          </p:sp>
        </p:grpSp>
        <p:sp>
          <p:nvSpPr>
            <p:cNvPr id="21" name="Text Placeholder 17"/>
            <p:cNvSpPr txBox="1">
              <a:spLocks/>
            </p:cNvSpPr>
            <p:nvPr/>
          </p:nvSpPr>
          <p:spPr>
            <a:xfrm>
              <a:off x="3451030" y="2900779"/>
              <a:ext cx="2408400" cy="3420121"/>
            </a:xfrm>
            <a:prstGeom prst="rect">
              <a:avLst/>
            </a:prstGeom>
          </p:spPr>
          <p:txBody>
            <a:bodyPr>
              <a:normAutofit/>
            </a:bodyPr>
            <a:lstStyle>
              <a:lvl1pPr marL="266700" indent="-266700" algn="l" defTabSz="914400" rtl="0" eaLnBrk="1" latinLnBrk="0" hangingPunct="1">
                <a:lnSpc>
                  <a:spcPct val="110000"/>
                </a:lnSpc>
                <a:spcBef>
                  <a:spcPts val="1000"/>
                </a:spcBef>
                <a:buClr>
                  <a:srgbClr val="EF463C"/>
                </a:buClr>
                <a:buSzPct val="165000"/>
                <a:buFont typeface="Lucida Sans" panose="020B0602030504020204" pitchFamily="34" charset="0"/>
                <a:buChar char="›"/>
                <a:defRPr sz="1800" b="0" u="none" kern="1200">
                  <a:solidFill>
                    <a:schemeClr val="accent5"/>
                  </a:solidFill>
                  <a:latin typeface="Gill Sans MT" panose="020B0502020104020203" pitchFamily="34" charset="0"/>
                  <a:ea typeface="+mn-ea"/>
                  <a:cs typeface="+mn-cs"/>
                </a:defRPr>
              </a:lvl1pPr>
              <a:lvl2pPr marL="717550" indent="-274638" algn="l" defTabSz="914400" rtl="0" eaLnBrk="1" latinLnBrk="0" hangingPunct="1">
                <a:lnSpc>
                  <a:spcPct val="110000"/>
                </a:lnSpc>
                <a:spcBef>
                  <a:spcPts val="1200"/>
                </a:spcBef>
                <a:buClr>
                  <a:srgbClr val="3C3C3C"/>
                </a:buClr>
                <a:buFont typeface="Arial" panose="020B0604020202020204" pitchFamily="34" charset="0"/>
                <a:buChar char="›"/>
                <a:defRPr sz="1800" b="0" u="none" kern="1200">
                  <a:solidFill>
                    <a:schemeClr val="accent5"/>
                  </a:solidFill>
                  <a:latin typeface="Gill Sans MT" panose="020B0502020104020203" pitchFamily="34" charset="0"/>
                  <a:ea typeface="+mn-ea"/>
                  <a:cs typeface="+mn-cs"/>
                </a:defRPr>
              </a:lvl2pPr>
              <a:lvl3pPr marL="984250" indent="-228600" algn="l" defTabSz="984250" rtl="0" eaLnBrk="1" latinLnBrk="0" hangingPunct="1">
                <a:lnSpc>
                  <a:spcPct val="110000"/>
                </a:lnSpc>
                <a:spcBef>
                  <a:spcPts val="1200"/>
                </a:spcBef>
                <a:buClr>
                  <a:srgbClr val="3C3C3C"/>
                </a:buClr>
                <a:buFont typeface="Arial" panose="020B0604020202020204" pitchFamily="34" charset="0"/>
                <a:buChar char="›"/>
                <a:defRPr sz="1800" b="0" u="none" kern="1200">
                  <a:solidFill>
                    <a:schemeClr val="accent5"/>
                  </a:solidFill>
                  <a:latin typeface="Gill Sans MT" panose="020B0502020104020203" pitchFamily="34" charset="0"/>
                  <a:ea typeface="+mn-ea"/>
                  <a:cs typeface="+mn-cs"/>
                </a:defRPr>
              </a:lvl3pPr>
              <a:lvl4pPr marL="1257300" indent="-228600" algn="l" defTabSz="914400" rtl="0" eaLnBrk="1" latinLnBrk="0" hangingPunct="1">
                <a:lnSpc>
                  <a:spcPct val="110000"/>
                </a:lnSpc>
                <a:spcBef>
                  <a:spcPts val="1200"/>
                </a:spcBef>
                <a:buClr>
                  <a:srgbClr val="3C3C3C"/>
                </a:buClr>
                <a:buFont typeface="Arial" panose="020B0604020202020204" pitchFamily="34" charset="0"/>
                <a:buChar char="›"/>
                <a:defRPr sz="1800" b="0" u="none" kern="1200">
                  <a:solidFill>
                    <a:schemeClr val="accent5"/>
                  </a:solidFill>
                  <a:latin typeface="Gill Sans MT" panose="020B0502020104020203" pitchFamily="34" charset="0"/>
                  <a:ea typeface="+mn-ea"/>
                  <a:cs typeface="+mn-cs"/>
                </a:defRPr>
              </a:lvl4pPr>
              <a:lvl5pPr marL="1524000" indent="-228600" algn="l" defTabSz="914400" rtl="0" eaLnBrk="1" latinLnBrk="0" hangingPunct="1">
                <a:lnSpc>
                  <a:spcPct val="110000"/>
                </a:lnSpc>
                <a:spcBef>
                  <a:spcPts val="1200"/>
                </a:spcBef>
                <a:buClr>
                  <a:srgbClr val="3C3C3C"/>
                </a:buClr>
                <a:buFont typeface="Arial" panose="020B0604020202020204" pitchFamily="34" charset="0"/>
                <a:buChar char="›"/>
                <a:defRPr sz="1800" b="0" u="none" kern="1200">
                  <a:solidFill>
                    <a:schemeClr val="accent5"/>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sz="1324" dirty="0">
                  <a:solidFill>
                    <a:schemeClr val="tx2"/>
                  </a:solidFill>
                </a:rPr>
                <a:t>Research </a:t>
              </a:r>
              <a:r>
                <a:rPr lang="nl-BE" sz="1324" dirty="0" err="1">
                  <a:solidFill>
                    <a:schemeClr val="tx2"/>
                  </a:solidFill>
                </a:rPr>
                <a:t>about</a:t>
              </a:r>
              <a:r>
                <a:rPr lang="nl-BE" sz="1324" dirty="0">
                  <a:solidFill>
                    <a:schemeClr val="tx2"/>
                  </a:solidFill>
                </a:rPr>
                <a:t> Enterprise Messaging</a:t>
              </a:r>
            </a:p>
            <a:p>
              <a:pPr marL="0" indent="0">
                <a:buNone/>
              </a:pPr>
              <a:r>
                <a:rPr lang="nl-BE" sz="1324" dirty="0" err="1">
                  <a:solidFill>
                    <a:schemeClr val="tx2"/>
                  </a:solidFill>
                </a:rPr>
                <a:t>Creating</a:t>
              </a:r>
              <a:r>
                <a:rPr lang="nl-BE" sz="1324" dirty="0">
                  <a:solidFill>
                    <a:schemeClr val="tx2"/>
                  </a:solidFill>
                </a:rPr>
                <a:t> </a:t>
              </a:r>
              <a:r>
                <a:rPr lang="nl-BE" sz="1324" dirty="0" err="1">
                  <a:solidFill>
                    <a:schemeClr val="tx2"/>
                  </a:solidFill>
                </a:rPr>
                <a:t>framwork</a:t>
              </a:r>
              <a:endParaRPr lang="nl-BE" sz="1324" dirty="0">
                <a:solidFill>
                  <a:schemeClr val="tx2"/>
                </a:solidFill>
              </a:endParaRPr>
            </a:p>
            <a:p>
              <a:pPr marL="0" indent="0">
                <a:buNone/>
              </a:pPr>
              <a:r>
                <a:rPr lang="nl-BE" sz="1324" dirty="0" err="1">
                  <a:solidFill>
                    <a:schemeClr val="tx2"/>
                  </a:solidFill>
                </a:rPr>
                <a:t>Testing</a:t>
              </a:r>
              <a:endParaRPr lang="nl-BE" sz="1324" dirty="0">
                <a:solidFill>
                  <a:schemeClr val="tx2"/>
                </a:solidFill>
              </a:endParaRPr>
            </a:p>
          </p:txBody>
        </p:sp>
      </p:grpSp>
      <p:grpSp>
        <p:nvGrpSpPr>
          <p:cNvPr id="29" name="Group 28"/>
          <p:cNvGrpSpPr/>
          <p:nvPr/>
        </p:nvGrpSpPr>
        <p:grpSpPr>
          <a:xfrm>
            <a:off x="704793" y="1495986"/>
            <a:ext cx="1921620" cy="3202812"/>
            <a:chOff x="838201" y="1966403"/>
            <a:chExt cx="2612607" cy="4354497"/>
          </a:xfrm>
        </p:grpSpPr>
        <p:grpSp>
          <p:nvGrpSpPr>
            <p:cNvPr id="25" name="Group 24"/>
            <p:cNvGrpSpPr/>
            <p:nvPr/>
          </p:nvGrpSpPr>
          <p:grpSpPr>
            <a:xfrm>
              <a:off x="838202" y="1966403"/>
              <a:ext cx="2612606" cy="704621"/>
              <a:chOff x="838202" y="1966403"/>
              <a:chExt cx="2612606" cy="704621"/>
            </a:xfrm>
          </p:grpSpPr>
          <p:sp>
            <p:nvSpPr>
              <p:cNvPr id="15" name="Flowchart: Off-page Connector 8"/>
              <p:cNvSpPr/>
              <p:nvPr/>
            </p:nvSpPr>
            <p:spPr>
              <a:xfrm rot="16200000">
                <a:off x="1792194" y="1012411"/>
                <a:ext cx="704621" cy="2612606"/>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9143"/>
                  <a:gd name="connsiteX1" fmla="*/ 10000 w 10000"/>
                  <a:gd name="connsiteY1" fmla="*/ 0 h 9143"/>
                  <a:gd name="connsiteX2" fmla="*/ 10000 w 10000"/>
                  <a:gd name="connsiteY2" fmla="*/ 8000 h 9143"/>
                  <a:gd name="connsiteX3" fmla="*/ 5116 w 10000"/>
                  <a:gd name="connsiteY3" fmla="*/ 9143 h 9143"/>
                  <a:gd name="connsiteX4" fmla="*/ 0 w 10000"/>
                  <a:gd name="connsiteY4" fmla="*/ 8000 h 9143"/>
                  <a:gd name="connsiteX5" fmla="*/ 0 w 10000"/>
                  <a:gd name="connsiteY5" fmla="*/ 0 h 9143"/>
                  <a:gd name="connsiteX0" fmla="*/ 0 w 10000"/>
                  <a:gd name="connsiteY0" fmla="*/ 0 h 9599"/>
                  <a:gd name="connsiteX1" fmla="*/ 10000 w 10000"/>
                  <a:gd name="connsiteY1" fmla="*/ 0 h 9599"/>
                  <a:gd name="connsiteX2" fmla="*/ 10000 w 10000"/>
                  <a:gd name="connsiteY2" fmla="*/ 8750 h 9599"/>
                  <a:gd name="connsiteX3" fmla="*/ 5213 w 10000"/>
                  <a:gd name="connsiteY3" fmla="*/ 9599 h 9599"/>
                  <a:gd name="connsiteX4" fmla="*/ 0 w 10000"/>
                  <a:gd name="connsiteY4" fmla="*/ 8750 h 9599"/>
                  <a:gd name="connsiteX5" fmla="*/ 0 w 10000"/>
                  <a:gd name="connsiteY5" fmla="*/ 0 h 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9599">
                    <a:moveTo>
                      <a:pt x="0" y="0"/>
                    </a:moveTo>
                    <a:lnTo>
                      <a:pt x="10000" y="0"/>
                    </a:lnTo>
                    <a:lnTo>
                      <a:pt x="10000" y="8750"/>
                    </a:lnTo>
                    <a:lnTo>
                      <a:pt x="5213" y="9599"/>
                    </a:lnTo>
                    <a:lnTo>
                      <a:pt x="0" y="8750"/>
                    </a:lnTo>
                    <a:lnTo>
                      <a:pt x="0" y="0"/>
                    </a:lnTo>
                    <a:close/>
                  </a:path>
                </a:pathLst>
              </a:custGeom>
              <a:solidFill>
                <a:srgbClr val="EF463C"/>
              </a:solidFill>
              <a:ln>
                <a:solidFill>
                  <a:srgbClr val="EF46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700" dirty="0">
                  <a:solidFill>
                    <a:schemeClr val="tx2"/>
                  </a:solidFill>
                </a:endParaRPr>
              </a:p>
            </p:txBody>
          </p:sp>
          <p:sp>
            <p:nvSpPr>
              <p:cNvPr id="16" name="Text Placeholder 13"/>
              <p:cNvSpPr txBox="1">
                <a:spLocks/>
              </p:cNvSpPr>
              <p:nvPr/>
            </p:nvSpPr>
            <p:spPr>
              <a:xfrm>
                <a:off x="1003178" y="2105566"/>
                <a:ext cx="2242298" cy="434975"/>
              </a:xfrm>
              <a:prstGeom prst="rect">
                <a:avLst/>
              </a:prstGeom>
            </p:spPr>
            <p:txBody>
              <a:bodyPr/>
              <a:lstStyle>
                <a:lvl1pPr marL="0" indent="0" algn="l" defTabSz="914400" rtl="0" eaLnBrk="1" latinLnBrk="0" hangingPunct="1">
                  <a:lnSpc>
                    <a:spcPct val="110000"/>
                  </a:lnSpc>
                  <a:spcBef>
                    <a:spcPts val="1000"/>
                  </a:spcBef>
                  <a:buClr>
                    <a:srgbClr val="EF463C"/>
                  </a:buClr>
                  <a:buSzPct val="165000"/>
                  <a:buFont typeface="Lucida Sans" panose="020B0602030504020204" pitchFamily="34" charset="0"/>
                  <a:buNone/>
                  <a:defRPr sz="2000" b="0" u="none" kern="1200" baseline="0">
                    <a:solidFill>
                      <a:schemeClr val="bg1"/>
                    </a:solidFill>
                    <a:latin typeface="Gill Sans MT" panose="020B0502020104020203" pitchFamily="34" charset="0"/>
                    <a:ea typeface="+mn-ea"/>
                    <a:cs typeface="+mn-cs"/>
                  </a:defRPr>
                </a:lvl1pPr>
                <a:lvl2pPr marL="717550" indent="-274638" algn="l" defTabSz="914400" rtl="0" eaLnBrk="1" latinLnBrk="0" hangingPunct="1">
                  <a:lnSpc>
                    <a:spcPct val="110000"/>
                  </a:lnSpc>
                  <a:spcBef>
                    <a:spcPts val="1200"/>
                  </a:spcBef>
                  <a:buClr>
                    <a:srgbClr val="3C3C3C"/>
                  </a:buClr>
                  <a:buFont typeface="Arial" panose="020B0604020202020204" pitchFamily="34" charset="0"/>
                  <a:buChar char="›"/>
                  <a:defRPr sz="1800" b="0" u="none" kern="1200">
                    <a:solidFill>
                      <a:schemeClr val="accent5"/>
                    </a:solidFill>
                    <a:latin typeface="Gill Sans MT" panose="020B0502020104020203" pitchFamily="34" charset="0"/>
                    <a:ea typeface="+mn-ea"/>
                    <a:cs typeface="+mn-cs"/>
                  </a:defRPr>
                </a:lvl2pPr>
                <a:lvl3pPr marL="984250" indent="-228600" algn="l" defTabSz="984250" rtl="0" eaLnBrk="1" latinLnBrk="0" hangingPunct="1">
                  <a:lnSpc>
                    <a:spcPct val="110000"/>
                  </a:lnSpc>
                  <a:spcBef>
                    <a:spcPts val="1200"/>
                  </a:spcBef>
                  <a:buClr>
                    <a:srgbClr val="3C3C3C"/>
                  </a:buClr>
                  <a:buFont typeface="Arial" panose="020B0604020202020204" pitchFamily="34" charset="0"/>
                  <a:buChar char="›"/>
                  <a:defRPr sz="1600" b="0" u="none" kern="1200">
                    <a:solidFill>
                      <a:schemeClr val="accent5"/>
                    </a:solidFill>
                    <a:latin typeface="Gill Sans MT" panose="020B0502020104020203" pitchFamily="34" charset="0"/>
                    <a:ea typeface="+mn-ea"/>
                    <a:cs typeface="+mn-cs"/>
                  </a:defRPr>
                </a:lvl3pPr>
                <a:lvl4pPr marL="1257300" indent="-228600" algn="l" defTabSz="914400" rtl="0" eaLnBrk="1" latinLnBrk="0" hangingPunct="1">
                  <a:lnSpc>
                    <a:spcPct val="110000"/>
                  </a:lnSpc>
                  <a:spcBef>
                    <a:spcPts val="1200"/>
                  </a:spcBef>
                  <a:buClr>
                    <a:srgbClr val="3C3C3C"/>
                  </a:buClr>
                  <a:buFont typeface="Arial" panose="020B0604020202020204" pitchFamily="34" charset="0"/>
                  <a:buChar char="›"/>
                  <a:defRPr sz="1400" b="0" u="none" kern="1200">
                    <a:solidFill>
                      <a:schemeClr val="accent5"/>
                    </a:solidFill>
                    <a:latin typeface="Gill Sans MT" panose="020B0502020104020203" pitchFamily="34" charset="0"/>
                    <a:ea typeface="+mn-ea"/>
                    <a:cs typeface="+mn-cs"/>
                  </a:defRPr>
                </a:lvl4pPr>
                <a:lvl5pPr marL="1524000" indent="-228600" algn="l" defTabSz="914400" rtl="0" eaLnBrk="1" latinLnBrk="0" hangingPunct="1">
                  <a:lnSpc>
                    <a:spcPct val="110000"/>
                  </a:lnSpc>
                  <a:spcBef>
                    <a:spcPts val="1200"/>
                  </a:spcBef>
                  <a:buClr>
                    <a:srgbClr val="3C3C3C"/>
                  </a:buClr>
                  <a:buFont typeface="Arial" panose="020B0604020202020204" pitchFamily="34" charset="0"/>
                  <a:buChar char="›"/>
                  <a:defRPr sz="1200" b="0" u="none" kern="1200">
                    <a:solidFill>
                      <a:schemeClr val="accent5"/>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72" dirty="0"/>
                  <a:t>W 1 - 4</a:t>
                </a:r>
              </a:p>
            </p:txBody>
          </p:sp>
        </p:grpSp>
        <p:sp>
          <p:nvSpPr>
            <p:cNvPr id="20" name="Text Placeholder 17"/>
            <p:cNvSpPr txBox="1">
              <a:spLocks/>
            </p:cNvSpPr>
            <p:nvPr/>
          </p:nvSpPr>
          <p:spPr>
            <a:xfrm>
              <a:off x="838201" y="2900779"/>
              <a:ext cx="2407274" cy="3420121"/>
            </a:xfrm>
            <a:prstGeom prst="rect">
              <a:avLst/>
            </a:prstGeom>
          </p:spPr>
          <p:txBody>
            <a:bodyPr>
              <a:normAutofit/>
            </a:bodyPr>
            <a:lstStyle>
              <a:lvl1pPr marL="266700" indent="-266700" algn="l" defTabSz="914400" rtl="0" eaLnBrk="1" latinLnBrk="0" hangingPunct="1">
                <a:lnSpc>
                  <a:spcPct val="110000"/>
                </a:lnSpc>
                <a:spcBef>
                  <a:spcPts val="1000"/>
                </a:spcBef>
                <a:buClr>
                  <a:srgbClr val="EF463C"/>
                </a:buClr>
                <a:buSzPct val="165000"/>
                <a:buFont typeface="Lucida Sans" panose="020B0602030504020204" pitchFamily="34" charset="0"/>
                <a:buChar char="›"/>
                <a:defRPr sz="1800" b="0" u="none" kern="1200">
                  <a:solidFill>
                    <a:schemeClr val="accent5"/>
                  </a:solidFill>
                  <a:latin typeface="Gill Sans MT" panose="020B0502020104020203" pitchFamily="34" charset="0"/>
                  <a:ea typeface="+mn-ea"/>
                  <a:cs typeface="+mn-cs"/>
                </a:defRPr>
              </a:lvl1pPr>
              <a:lvl2pPr marL="717550" indent="-274638" algn="l" defTabSz="914400" rtl="0" eaLnBrk="1" latinLnBrk="0" hangingPunct="1">
                <a:lnSpc>
                  <a:spcPct val="110000"/>
                </a:lnSpc>
                <a:spcBef>
                  <a:spcPts val="1200"/>
                </a:spcBef>
                <a:buClr>
                  <a:srgbClr val="3C3C3C"/>
                </a:buClr>
                <a:buFont typeface="Arial" panose="020B0604020202020204" pitchFamily="34" charset="0"/>
                <a:buChar char="›"/>
                <a:defRPr sz="1800" b="0" u="none" kern="1200">
                  <a:solidFill>
                    <a:schemeClr val="accent5"/>
                  </a:solidFill>
                  <a:latin typeface="Gill Sans MT" panose="020B0502020104020203" pitchFamily="34" charset="0"/>
                  <a:ea typeface="+mn-ea"/>
                  <a:cs typeface="+mn-cs"/>
                </a:defRPr>
              </a:lvl2pPr>
              <a:lvl3pPr marL="984250" indent="-228600" algn="l" defTabSz="984250" rtl="0" eaLnBrk="1" latinLnBrk="0" hangingPunct="1">
                <a:lnSpc>
                  <a:spcPct val="110000"/>
                </a:lnSpc>
                <a:spcBef>
                  <a:spcPts val="1200"/>
                </a:spcBef>
                <a:buClr>
                  <a:srgbClr val="3C3C3C"/>
                </a:buClr>
                <a:buFont typeface="Arial" panose="020B0604020202020204" pitchFamily="34" charset="0"/>
                <a:buChar char="›"/>
                <a:defRPr sz="1800" b="0" u="none" kern="1200">
                  <a:solidFill>
                    <a:schemeClr val="accent5"/>
                  </a:solidFill>
                  <a:latin typeface="Gill Sans MT" panose="020B0502020104020203" pitchFamily="34" charset="0"/>
                  <a:ea typeface="+mn-ea"/>
                  <a:cs typeface="+mn-cs"/>
                </a:defRPr>
              </a:lvl3pPr>
              <a:lvl4pPr marL="1257300" indent="-228600" algn="l" defTabSz="914400" rtl="0" eaLnBrk="1" latinLnBrk="0" hangingPunct="1">
                <a:lnSpc>
                  <a:spcPct val="110000"/>
                </a:lnSpc>
                <a:spcBef>
                  <a:spcPts val="1200"/>
                </a:spcBef>
                <a:buClr>
                  <a:srgbClr val="3C3C3C"/>
                </a:buClr>
                <a:buFont typeface="Arial" panose="020B0604020202020204" pitchFamily="34" charset="0"/>
                <a:buChar char="›"/>
                <a:defRPr sz="1800" b="0" u="none" kern="1200">
                  <a:solidFill>
                    <a:schemeClr val="accent5"/>
                  </a:solidFill>
                  <a:latin typeface="Gill Sans MT" panose="020B0502020104020203" pitchFamily="34" charset="0"/>
                  <a:ea typeface="+mn-ea"/>
                  <a:cs typeface="+mn-cs"/>
                </a:defRPr>
              </a:lvl4pPr>
              <a:lvl5pPr marL="1524000" indent="-228600" algn="l" defTabSz="914400" rtl="0" eaLnBrk="1" latinLnBrk="0" hangingPunct="1">
                <a:lnSpc>
                  <a:spcPct val="110000"/>
                </a:lnSpc>
                <a:spcBef>
                  <a:spcPts val="1200"/>
                </a:spcBef>
                <a:buClr>
                  <a:srgbClr val="3C3C3C"/>
                </a:buClr>
                <a:buFont typeface="Arial" panose="020B0604020202020204" pitchFamily="34" charset="0"/>
                <a:buChar char="›"/>
                <a:defRPr sz="1800" b="0" u="none" kern="1200">
                  <a:solidFill>
                    <a:schemeClr val="accent5"/>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sz="1324" dirty="0" err="1">
                  <a:solidFill>
                    <a:schemeClr val="tx2"/>
                  </a:solidFill>
                </a:rPr>
                <a:t>Excercises</a:t>
              </a:r>
              <a:endParaRPr lang="nl-BE" sz="1324" dirty="0">
                <a:solidFill>
                  <a:schemeClr val="tx2"/>
                </a:solidFill>
              </a:endParaRPr>
            </a:p>
            <a:p>
              <a:pPr marL="0" indent="0">
                <a:buNone/>
              </a:pPr>
              <a:r>
                <a:rPr lang="nl-BE" sz="1324" dirty="0">
                  <a:solidFill>
                    <a:schemeClr val="tx2"/>
                  </a:solidFill>
                </a:rPr>
                <a:t>Research </a:t>
              </a:r>
              <a:r>
                <a:rPr lang="nl-BE" sz="1324" dirty="0" err="1">
                  <a:solidFill>
                    <a:schemeClr val="tx2"/>
                  </a:solidFill>
                </a:rPr>
                <a:t>about</a:t>
              </a:r>
              <a:r>
                <a:rPr lang="nl-BE" sz="1324" dirty="0">
                  <a:solidFill>
                    <a:schemeClr val="tx2"/>
                  </a:solidFill>
                </a:rPr>
                <a:t> Enterprise Messaging</a:t>
              </a:r>
            </a:p>
          </p:txBody>
        </p:sp>
      </p:grpSp>
      <p:sp>
        <p:nvSpPr>
          <p:cNvPr id="8" name="Slide Number Placeholder 7"/>
          <p:cNvSpPr>
            <a:spLocks noGrp="1"/>
          </p:cNvSpPr>
          <p:nvPr>
            <p:ph type="sldNum" sz="quarter" idx="4"/>
          </p:nvPr>
        </p:nvSpPr>
        <p:spPr/>
        <p:txBody>
          <a:bodyPr/>
          <a:lstStyle/>
          <a:p>
            <a:fld id="{1C96AA6D-8347-412D-BE88-10FF9D73003A}" type="slidenum">
              <a:rPr lang="nl-BE" smtClean="0"/>
              <a:pPr/>
              <a:t>7</a:t>
            </a:fld>
            <a:endParaRPr lang="nl-BE" dirty="0"/>
          </a:p>
        </p:txBody>
      </p:sp>
    </p:spTree>
    <p:extLst>
      <p:ext uri="{BB962C8B-B14F-4D97-AF65-F5344CB8AC3E}">
        <p14:creationId xmlns:p14="http://schemas.microsoft.com/office/powerpoint/2010/main" val="2023492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258CD-A1DF-4423-A876-12D8DA0E2785}"/>
              </a:ext>
            </a:extLst>
          </p:cNvPr>
          <p:cNvSpPr>
            <a:spLocks noGrp="1"/>
          </p:cNvSpPr>
          <p:nvPr>
            <p:ph type="ctrTitle"/>
          </p:nvPr>
        </p:nvSpPr>
        <p:spPr>
          <a:xfrm>
            <a:off x="587949" y="744173"/>
            <a:ext cx="2545216" cy="1355360"/>
          </a:xfrm>
        </p:spPr>
        <p:txBody>
          <a:bodyPr/>
          <a:lstStyle/>
          <a:p>
            <a:r>
              <a:rPr lang="nl-BE" dirty="0"/>
              <a:t>THE IDEA</a:t>
            </a:r>
          </a:p>
        </p:txBody>
      </p:sp>
      <p:pic>
        <p:nvPicPr>
          <p:cNvPr id="15" name="Picture Placeholder 14">
            <a:extLst>
              <a:ext uri="{FF2B5EF4-FFF2-40B4-BE49-F238E27FC236}">
                <a16:creationId xmlns:a16="http://schemas.microsoft.com/office/drawing/2014/main" id="{776D574E-E9AF-4E75-B25B-25744C53065F}"/>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5200" b="5200"/>
          <a:stretch>
            <a:fillRect/>
          </a:stretch>
        </p:blipFill>
        <p:spPr/>
      </p:pic>
    </p:spTree>
    <p:extLst>
      <p:ext uri="{BB962C8B-B14F-4D97-AF65-F5344CB8AC3E}">
        <p14:creationId xmlns:p14="http://schemas.microsoft.com/office/powerpoint/2010/main" val="823825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nl-BE" sz="1119" dirty="0">
                <a:solidFill>
                  <a:srgbClr val="EF463C"/>
                </a:solidFill>
              </a:rPr>
              <a:t>THE IDEA</a:t>
            </a:r>
            <a:br>
              <a:rPr lang="nl-BE" dirty="0"/>
            </a:br>
            <a:r>
              <a:rPr lang="nl-BE" sz="2518" dirty="0"/>
              <a:t>BUSINESS CASE</a:t>
            </a:r>
          </a:p>
        </p:txBody>
      </p:sp>
      <p:sp>
        <p:nvSpPr>
          <p:cNvPr id="7" name="Content Placeholder 6"/>
          <p:cNvSpPr>
            <a:spLocks noGrp="1"/>
          </p:cNvSpPr>
          <p:nvPr>
            <p:ph idx="1"/>
          </p:nvPr>
        </p:nvSpPr>
        <p:spPr/>
        <p:txBody>
          <a:bodyPr>
            <a:noAutofit/>
          </a:bodyPr>
          <a:lstStyle/>
          <a:p>
            <a:pPr marL="0" indent="0">
              <a:buNone/>
            </a:pPr>
            <a:r>
              <a:rPr lang="nl-BE" b="1" dirty="0"/>
              <a:t>SOLUTION TO GET NOTIFIED WHEN A CHANGE HAPPENS</a:t>
            </a:r>
          </a:p>
          <a:p>
            <a:pPr marL="0" indent="0">
              <a:buNone/>
            </a:pPr>
            <a:endParaRPr lang="nl-BE" dirty="0"/>
          </a:p>
        </p:txBody>
      </p:sp>
      <p:sp>
        <p:nvSpPr>
          <p:cNvPr id="14" name="Text Placeholder 8"/>
          <p:cNvSpPr>
            <a:spLocks noGrp="1"/>
          </p:cNvSpPr>
          <p:nvPr>
            <p:ph type="body" sz="quarter" idx="15"/>
          </p:nvPr>
        </p:nvSpPr>
        <p:spPr>
          <a:noFill/>
          <a:ln>
            <a:noFill/>
          </a:ln>
        </p:spPr>
        <p:txBody>
          <a:bodyPr>
            <a:noAutofit/>
          </a:bodyPr>
          <a:lstStyle/>
          <a:p>
            <a:pPr marL="0">
              <a:spcBef>
                <a:spcPts val="737"/>
              </a:spcBef>
            </a:pPr>
            <a:r>
              <a:rPr lang="nl-BE" sz="883" dirty="0"/>
              <a:t>A ROCK-SOLID ENVIRONMENT WITH ALL THE OPPORTUNITIES YOU NEED TO TAKE CAREER FORWARD</a:t>
            </a:r>
          </a:p>
        </p:txBody>
      </p:sp>
      <p:sp>
        <p:nvSpPr>
          <p:cNvPr id="10" name="Text Placeholder 8"/>
          <p:cNvSpPr txBox="1">
            <a:spLocks/>
          </p:cNvSpPr>
          <p:nvPr/>
        </p:nvSpPr>
        <p:spPr>
          <a:xfrm>
            <a:off x="1493267" y="4173817"/>
            <a:ext cx="2661613" cy="486530"/>
          </a:xfrm>
          <a:prstGeom prst="rect">
            <a:avLst/>
          </a:prstGeom>
          <a:noFill/>
          <a:ln>
            <a:noFill/>
          </a:ln>
        </p:spPr>
        <p:txBody>
          <a:bodyPr vert="horz" lIns="67256" tIns="33629" rIns="67256" bIns="33629" rtlCol="0">
            <a:noAutofit/>
          </a:bodyPr>
          <a:lstStyle>
            <a:lvl1pPr marL="266700" indent="-266700" algn="l" defTabSz="914400" rtl="0" eaLnBrk="1" latinLnBrk="0" hangingPunct="1">
              <a:lnSpc>
                <a:spcPct val="100000"/>
              </a:lnSpc>
              <a:spcBef>
                <a:spcPts val="1000"/>
              </a:spcBef>
              <a:buClr>
                <a:srgbClr val="EF463C"/>
              </a:buClr>
              <a:buFont typeface="Lucida Sans" panose="020B0602030504020204" pitchFamily="34" charset="0"/>
              <a:buChar char="›"/>
              <a:defRPr sz="2000" b="0" u="none" kern="1200">
                <a:solidFill>
                  <a:schemeClr val="accent4">
                    <a:lumMod val="75000"/>
                  </a:schemeClr>
                </a:solidFill>
                <a:latin typeface="Gill Sans MT" panose="020B0502020104020203" pitchFamily="34" charset="0"/>
                <a:ea typeface="+mn-ea"/>
                <a:cs typeface="+mn-cs"/>
              </a:defRPr>
            </a:lvl1pPr>
            <a:lvl2pPr marL="717550" indent="-274638" algn="l" defTabSz="914400" rtl="0" eaLnBrk="1" latinLnBrk="0" hangingPunct="1">
              <a:lnSpc>
                <a:spcPct val="100000"/>
              </a:lnSpc>
              <a:spcBef>
                <a:spcPts val="1200"/>
              </a:spcBef>
              <a:buClr>
                <a:srgbClr val="3C3C3C"/>
              </a:buClr>
              <a:buFont typeface="Arial" panose="020B0604020202020204" pitchFamily="34" charset="0"/>
              <a:buChar char="›"/>
              <a:defRPr sz="1800" b="0" u="none" kern="1200">
                <a:solidFill>
                  <a:schemeClr val="accent4">
                    <a:lumMod val="75000"/>
                  </a:schemeClr>
                </a:solidFill>
                <a:latin typeface="Gill Sans MT" panose="020B0502020104020203" pitchFamily="34" charset="0"/>
                <a:ea typeface="+mn-ea"/>
                <a:cs typeface="+mn-cs"/>
              </a:defRPr>
            </a:lvl2pPr>
            <a:lvl3pPr marL="984250" indent="-228600" algn="l" defTabSz="984250" rtl="0" eaLnBrk="1" latinLnBrk="0" hangingPunct="1">
              <a:lnSpc>
                <a:spcPct val="100000"/>
              </a:lnSpc>
              <a:spcBef>
                <a:spcPts val="1200"/>
              </a:spcBef>
              <a:buClr>
                <a:srgbClr val="3C3C3C"/>
              </a:buClr>
              <a:buFont typeface="Arial" panose="020B0604020202020204" pitchFamily="34" charset="0"/>
              <a:buChar char="›"/>
              <a:defRPr sz="1600" b="0" u="none" kern="1200">
                <a:solidFill>
                  <a:schemeClr val="accent4">
                    <a:lumMod val="75000"/>
                  </a:schemeClr>
                </a:solidFill>
                <a:latin typeface="Gill Sans MT" panose="020B0502020104020203" pitchFamily="34" charset="0"/>
                <a:ea typeface="+mn-ea"/>
                <a:cs typeface="+mn-cs"/>
              </a:defRPr>
            </a:lvl3pPr>
            <a:lvl4pPr marL="1257300" indent="-228600" algn="l" defTabSz="914400" rtl="0" eaLnBrk="1" latinLnBrk="0" hangingPunct="1">
              <a:lnSpc>
                <a:spcPct val="100000"/>
              </a:lnSpc>
              <a:spcBef>
                <a:spcPts val="1200"/>
              </a:spcBef>
              <a:buClr>
                <a:srgbClr val="3C3C3C"/>
              </a:buClr>
              <a:buFont typeface="Arial" panose="020B0604020202020204" pitchFamily="34" charset="0"/>
              <a:buChar char="›"/>
              <a:defRPr sz="1400" b="0" u="none" kern="1200">
                <a:solidFill>
                  <a:schemeClr val="accent4">
                    <a:lumMod val="75000"/>
                  </a:schemeClr>
                </a:solidFill>
                <a:latin typeface="Gill Sans MT" panose="020B0502020104020203" pitchFamily="34" charset="0"/>
                <a:ea typeface="+mn-ea"/>
                <a:cs typeface="+mn-cs"/>
              </a:defRPr>
            </a:lvl4pPr>
            <a:lvl5pPr marL="1524000" indent="-228600" algn="l" defTabSz="914400" rtl="0" eaLnBrk="1" latinLnBrk="0" hangingPunct="1">
              <a:lnSpc>
                <a:spcPct val="100000"/>
              </a:lnSpc>
              <a:spcBef>
                <a:spcPts val="1200"/>
              </a:spcBef>
              <a:buClr>
                <a:srgbClr val="3C3C3C"/>
              </a:buClr>
              <a:buFont typeface="Arial" panose="020B0604020202020204" pitchFamily="34" charset="0"/>
              <a:buChar char="›"/>
              <a:defRPr sz="1200" b="0" u="none" kern="1200">
                <a:solidFill>
                  <a:schemeClr val="accent4">
                    <a:lumMod val="75000"/>
                  </a:schemeClr>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441"/>
              </a:spcBef>
              <a:spcAft>
                <a:spcPts val="441"/>
              </a:spcAft>
              <a:buSzPct val="165000"/>
              <a:buNone/>
            </a:pPr>
            <a:r>
              <a:rPr lang="nl-BE" sz="883" dirty="0">
                <a:solidFill>
                  <a:schemeClr val="bg1"/>
                </a:solidFill>
              </a:rPr>
              <a:t>A ROCK-SOLID ENVIRONMENT WITH ALL THE OPPORTUNITIES YOU NEED TO TAKE CAREER FORWARD</a:t>
            </a:r>
          </a:p>
        </p:txBody>
      </p:sp>
      <p:sp>
        <p:nvSpPr>
          <p:cNvPr id="16" name="TextBox 15"/>
          <p:cNvSpPr txBox="1"/>
          <p:nvPr/>
        </p:nvSpPr>
        <p:spPr>
          <a:xfrm>
            <a:off x="1209628" y="4572874"/>
            <a:ext cx="4838791" cy="454227"/>
          </a:xfrm>
          <a:prstGeom prst="rect">
            <a:avLst/>
          </a:prstGeom>
          <a:solidFill>
            <a:srgbClr val="EF463C"/>
          </a:solidFill>
          <a:ln>
            <a:solidFill>
              <a:srgbClr val="EF463C"/>
            </a:solidFill>
          </a:ln>
        </p:spPr>
        <p:txBody>
          <a:bodyPr wrap="square" rtlCol="0">
            <a:spAutoFit/>
          </a:bodyPr>
          <a:lstStyle/>
          <a:p>
            <a:pPr algn="ctr"/>
            <a:r>
              <a:rPr lang="en-US" sz="1176" dirty="0">
                <a:solidFill>
                  <a:schemeClr val="bg1"/>
                </a:solidFill>
                <a:latin typeface="Gill Sans MT" panose="020B0502020104020203" pitchFamily="34" charset="0"/>
              </a:rPr>
              <a:t>A SOLUTION TO BUILD AN ARCHITECTURE THAT IS DYNAMIC, ROBUST AND REUSABLE</a:t>
            </a:r>
          </a:p>
        </p:txBody>
      </p:sp>
      <p:sp>
        <p:nvSpPr>
          <p:cNvPr id="5" name="Slide Number Placeholder 4"/>
          <p:cNvSpPr>
            <a:spLocks noGrp="1"/>
          </p:cNvSpPr>
          <p:nvPr>
            <p:ph type="sldNum" sz="quarter" idx="4"/>
          </p:nvPr>
        </p:nvSpPr>
        <p:spPr/>
        <p:txBody>
          <a:bodyPr/>
          <a:lstStyle/>
          <a:p>
            <a:fld id="{1C96AA6D-8347-412D-BE88-10FF9D73003A}" type="slidenum">
              <a:rPr lang="nl-BE" smtClean="0"/>
              <a:pPr/>
              <a:t>9</a:t>
            </a:fld>
            <a:endParaRPr lang="nl-BE" dirty="0"/>
          </a:p>
        </p:txBody>
      </p:sp>
      <p:pic>
        <p:nvPicPr>
          <p:cNvPr id="19" name="Picture Placeholder 18">
            <a:extLst>
              <a:ext uri="{FF2B5EF4-FFF2-40B4-BE49-F238E27FC236}">
                <a16:creationId xmlns:a16="http://schemas.microsoft.com/office/drawing/2014/main" id="{20A0384F-6268-4735-93BF-BF3412E5FF99}"/>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14870" r="14870"/>
          <a:stretch>
            <a:fillRect/>
          </a:stretch>
        </p:blipFill>
        <p:spPr/>
      </p:pic>
      <p:pic>
        <p:nvPicPr>
          <p:cNvPr id="1026" name="Picture 2" descr="Afbeeldingsresultaat voor s/4 hana icon">
            <a:extLst>
              <a:ext uri="{FF2B5EF4-FFF2-40B4-BE49-F238E27FC236}">
                <a16:creationId xmlns:a16="http://schemas.microsoft.com/office/drawing/2014/main" id="{E54E7A85-DA0D-43CB-805F-26FAFC7BBFC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340" y="2794082"/>
            <a:ext cx="1714142" cy="7971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fbeeldingsresultaat voor delivery icon">
            <a:extLst>
              <a:ext uri="{FF2B5EF4-FFF2-40B4-BE49-F238E27FC236}">
                <a16:creationId xmlns:a16="http://schemas.microsoft.com/office/drawing/2014/main" id="{147D053A-984C-484E-BA9F-7A2860AE17A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13930" y="1878026"/>
            <a:ext cx="625600" cy="625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fbeeldingsresultaat voor factory icon">
            <a:extLst>
              <a:ext uri="{FF2B5EF4-FFF2-40B4-BE49-F238E27FC236}">
                <a16:creationId xmlns:a16="http://schemas.microsoft.com/office/drawing/2014/main" id="{46D56D46-39F3-4753-844F-29EA9EF96F1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99509" y="3680426"/>
            <a:ext cx="654442" cy="6544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fbeeldingsresultaat voor client icon">
            <a:extLst>
              <a:ext uri="{FF2B5EF4-FFF2-40B4-BE49-F238E27FC236}">
                <a16:creationId xmlns:a16="http://schemas.microsoft.com/office/drawing/2014/main" id="{541A1379-54D4-4525-B78F-C5D82C11CB6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13930" y="2766246"/>
            <a:ext cx="718542" cy="65155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fbeeldingsresultaat voor order icon">
            <a:extLst>
              <a:ext uri="{FF2B5EF4-FFF2-40B4-BE49-F238E27FC236}">
                <a16:creationId xmlns:a16="http://schemas.microsoft.com/office/drawing/2014/main" id="{E6E9CA98-1F9E-4F8D-8022-724C8C11E9F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01163" y="2910164"/>
            <a:ext cx="408761" cy="564989"/>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0FA51A03-BC81-4CDF-9402-AFB74D14BFEE}"/>
              </a:ext>
            </a:extLst>
          </p:cNvPr>
          <p:cNvCxnSpPr>
            <a:cxnSpLocks/>
            <a:stCxn id="1034" idx="0"/>
            <a:endCxn id="1028" idx="1"/>
          </p:cNvCxnSpPr>
          <p:nvPr/>
        </p:nvCxnSpPr>
        <p:spPr>
          <a:xfrm flipV="1">
            <a:off x="2405544" y="2190826"/>
            <a:ext cx="2608386" cy="719338"/>
          </a:xfrm>
          <a:prstGeom prst="straightConnector1">
            <a:avLst/>
          </a:prstGeom>
          <a:ln w="12700">
            <a:tailEnd type="triangle"/>
          </a:ln>
        </p:spPr>
        <p:style>
          <a:lnRef idx="1">
            <a:schemeClr val="accent4"/>
          </a:lnRef>
          <a:fillRef idx="0">
            <a:schemeClr val="accent4"/>
          </a:fillRef>
          <a:effectRef idx="0">
            <a:schemeClr val="accent4"/>
          </a:effectRef>
          <a:fontRef idx="minor">
            <a:schemeClr val="tx1"/>
          </a:fontRef>
        </p:style>
      </p:cxnSp>
      <p:cxnSp>
        <p:nvCxnSpPr>
          <p:cNvPr id="29" name="Straight Arrow Connector 28">
            <a:extLst>
              <a:ext uri="{FF2B5EF4-FFF2-40B4-BE49-F238E27FC236}">
                <a16:creationId xmlns:a16="http://schemas.microsoft.com/office/drawing/2014/main" id="{FCC53B37-DA3A-4F3F-BBEA-CBFAF370E487}"/>
              </a:ext>
            </a:extLst>
          </p:cNvPr>
          <p:cNvCxnSpPr>
            <a:stCxn id="1034" idx="3"/>
            <a:endCxn id="1028" idx="1"/>
          </p:cNvCxnSpPr>
          <p:nvPr/>
        </p:nvCxnSpPr>
        <p:spPr>
          <a:xfrm flipV="1">
            <a:off x="2609924" y="2190826"/>
            <a:ext cx="2404006" cy="100183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01CD230-9947-4688-94E4-6DD9DBCD453F}"/>
              </a:ext>
            </a:extLst>
          </p:cNvPr>
          <p:cNvCxnSpPr>
            <a:stCxn id="1034" idx="3"/>
            <a:endCxn id="1032" idx="1"/>
          </p:cNvCxnSpPr>
          <p:nvPr/>
        </p:nvCxnSpPr>
        <p:spPr>
          <a:xfrm flipV="1">
            <a:off x="2609924" y="3092026"/>
            <a:ext cx="2404006" cy="100633"/>
          </a:xfrm>
          <a:prstGeom prst="straightConnector1">
            <a:avLst/>
          </a:prstGeom>
          <a:ln w="12700">
            <a:tailEnd type="triangle"/>
          </a:ln>
        </p:spPr>
        <p:style>
          <a:lnRef idx="1">
            <a:schemeClr val="accent4"/>
          </a:lnRef>
          <a:fillRef idx="0">
            <a:schemeClr val="accent4"/>
          </a:fillRef>
          <a:effectRef idx="0">
            <a:schemeClr val="accent4"/>
          </a:effectRef>
          <a:fontRef idx="minor">
            <a:schemeClr val="tx1"/>
          </a:fontRef>
        </p:style>
      </p:cxnSp>
      <p:cxnSp>
        <p:nvCxnSpPr>
          <p:cNvPr id="1025" name="Straight Arrow Connector 1024">
            <a:extLst>
              <a:ext uri="{FF2B5EF4-FFF2-40B4-BE49-F238E27FC236}">
                <a16:creationId xmlns:a16="http://schemas.microsoft.com/office/drawing/2014/main" id="{8F006861-DF14-4034-BA06-BE8032BB4D68}"/>
              </a:ext>
            </a:extLst>
          </p:cNvPr>
          <p:cNvCxnSpPr>
            <a:stCxn id="1034" idx="3"/>
            <a:endCxn id="1030" idx="1"/>
          </p:cNvCxnSpPr>
          <p:nvPr/>
        </p:nvCxnSpPr>
        <p:spPr>
          <a:xfrm>
            <a:off x="2609924" y="3192659"/>
            <a:ext cx="2389585" cy="814988"/>
          </a:xfrm>
          <a:prstGeom prst="straightConnector1">
            <a:avLst/>
          </a:prstGeom>
          <a:ln w="12700">
            <a:tailEnd type="triangle"/>
          </a:ln>
        </p:spPr>
        <p:style>
          <a:lnRef idx="1">
            <a:schemeClr val="accent4"/>
          </a:lnRef>
          <a:fillRef idx="0">
            <a:schemeClr val="accent4"/>
          </a:fillRef>
          <a:effectRef idx="0">
            <a:schemeClr val="accent4"/>
          </a:effectRef>
          <a:fontRef idx="minor">
            <a:schemeClr val="tx1"/>
          </a:fontRef>
        </p:style>
      </p:cxnSp>
      <p:cxnSp>
        <p:nvCxnSpPr>
          <p:cNvPr id="1029" name="Straight Arrow Connector 1028">
            <a:extLst>
              <a:ext uri="{FF2B5EF4-FFF2-40B4-BE49-F238E27FC236}">
                <a16:creationId xmlns:a16="http://schemas.microsoft.com/office/drawing/2014/main" id="{CE5C97C5-E514-4DC1-B549-DB8F35D56C2A}"/>
              </a:ext>
            </a:extLst>
          </p:cNvPr>
          <p:cNvCxnSpPr>
            <a:stCxn id="1034" idx="2"/>
            <a:endCxn id="1032" idx="1"/>
          </p:cNvCxnSpPr>
          <p:nvPr/>
        </p:nvCxnSpPr>
        <p:spPr>
          <a:xfrm flipV="1">
            <a:off x="2405544" y="3092026"/>
            <a:ext cx="2608386" cy="38312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6794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par>
                                <p:cTn id="13" presetID="10" presetClass="entr" presetSubtype="0" fill="hold" nodeType="withEffect">
                                  <p:stCondLst>
                                    <p:cond delay="0"/>
                                  </p:stCondLst>
                                  <p:childTnLst>
                                    <p:set>
                                      <p:cBhvr>
                                        <p:cTn id="14" dur="1" fill="hold">
                                          <p:stCondLst>
                                            <p:cond delay="0"/>
                                          </p:stCondLst>
                                        </p:cTn>
                                        <p:tgtEl>
                                          <p:spTgt spid="1032"/>
                                        </p:tgtEl>
                                        <p:attrNameLst>
                                          <p:attrName>style.visibility</p:attrName>
                                        </p:attrNameLst>
                                      </p:cBhvr>
                                      <p:to>
                                        <p:strVal val="visible"/>
                                      </p:to>
                                    </p:set>
                                    <p:animEffect transition="in" filter="fade">
                                      <p:cBhvr>
                                        <p:cTn id="15" dur="500"/>
                                        <p:tgtEl>
                                          <p:spTgt spid="1032"/>
                                        </p:tgtEl>
                                      </p:cBhvr>
                                    </p:animEffect>
                                  </p:childTnLst>
                                </p:cTn>
                              </p:par>
                              <p:par>
                                <p:cTn id="16" presetID="10" presetClass="entr" presetSubtype="0" fill="hold" nodeType="withEffect">
                                  <p:stCondLst>
                                    <p:cond delay="0"/>
                                  </p:stCondLst>
                                  <p:childTnLst>
                                    <p:set>
                                      <p:cBhvr>
                                        <p:cTn id="17" dur="1" fill="hold">
                                          <p:stCondLst>
                                            <p:cond delay="0"/>
                                          </p:stCondLst>
                                        </p:cTn>
                                        <p:tgtEl>
                                          <p:spTgt spid="1030"/>
                                        </p:tgtEl>
                                        <p:attrNameLst>
                                          <p:attrName>style.visibility</p:attrName>
                                        </p:attrNameLst>
                                      </p:cBhvr>
                                      <p:to>
                                        <p:strVal val="visible"/>
                                      </p:to>
                                    </p:set>
                                    <p:animEffect transition="in" filter="fade">
                                      <p:cBhvr>
                                        <p:cTn id="18" dur="500"/>
                                        <p:tgtEl>
                                          <p:spTgt spid="103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34"/>
                                        </p:tgtEl>
                                        <p:attrNameLst>
                                          <p:attrName>style.visibility</p:attrName>
                                        </p:attrNameLst>
                                      </p:cBhvr>
                                      <p:to>
                                        <p:strVal val="visible"/>
                                      </p:to>
                                    </p:set>
                                    <p:animEffect transition="in" filter="fade">
                                      <p:cBhvr>
                                        <p:cTn id="23" dur="500"/>
                                        <p:tgtEl>
                                          <p:spTgt spid="103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10" presetClass="entr" presetSubtype="0" fill="hold" nodeType="withEffect">
                                  <p:stCondLst>
                                    <p:cond delay="0"/>
                                  </p:stCondLst>
                                  <p:childTnLst>
                                    <p:set>
                                      <p:cBhvr>
                                        <p:cTn id="30" dur="1" fill="hold">
                                          <p:stCondLst>
                                            <p:cond delay="0"/>
                                          </p:stCondLst>
                                        </p:cTn>
                                        <p:tgtEl>
                                          <p:spTgt spid="1029"/>
                                        </p:tgtEl>
                                        <p:attrNameLst>
                                          <p:attrName>style.visibility</p:attrName>
                                        </p:attrNameLst>
                                      </p:cBhvr>
                                      <p:to>
                                        <p:strVal val="visible"/>
                                      </p:to>
                                    </p:set>
                                    <p:animEffect transition="in" filter="fade">
                                      <p:cBhvr>
                                        <p:cTn id="31" dur="500"/>
                                        <p:tgtEl>
                                          <p:spTgt spid="102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10"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10" presetClass="entr" presetSubtype="0" fill="hold" nodeType="withEffect">
                                  <p:stCondLst>
                                    <p:cond delay="0"/>
                                  </p:stCondLst>
                                  <p:childTnLst>
                                    <p:set>
                                      <p:cBhvr>
                                        <p:cTn id="41" dur="1" fill="hold">
                                          <p:stCondLst>
                                            <p:cond delay="0"/>
                                          </p:stCondLst>
                                        </p:cTn>
                                        <p:tgtEl>
                                          <p:spTgt spid="1025"/>
                                        </p:tgtEl>
                                        <p:attrNameLst>
                                          <p:attrName>style.visibility</p:attrName>
                                        </p:attrNameLst>
                                      </p:cBhvr>
                                      <p:to>
                                        <p:strVal val="visible"/>
                                      </p:to>
                                    </p:set>
                                    <p:animEffect transition="in" filter="fade">
                                      <p:cBhvr>
                                        <p:cTn id="42" dur="500"/>
                                        <p:tgtEl>
                                          <p:spTgt spid="10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laware Consulting Theme">
  <a:themeElements>
    <a:clrScheme name="delaware colors">
      <a:dk1>
        <a:srgbClr val="3C3C3C"/>
      </a:dk1>
      <a:lt1>
        <a:srgbClr val="FFFFFF"/>
      </a:lt1>
      <a:dk2>
        <a:srgbClr val="3C3C3C"/>
      </a:dk2>
      <a:lt2>
        <a:srgbClr val="999999"/>
      </a:lt2>
      <a:accent1>
        <a:srgbClr val="EF463C"/>
      </a:accent1>
      <a:accent2>
        <a:srgbClr val="C42828"/>
      </a:accent2>
      <a:accent3>
        <a:srgbClr val="ED8B00"/>
      </a:accent3>
      <a:accent4>
        <a:srgbClr val="78BE20"/>
      </a:accent4>
      <a:accent5>
        <a:srgbClr val="6D2077"/>
      </a:accent5>
      <a:accent6>
        <a:srgbClr val="999999"/>
      </a:accent6>
      <a:hlink>
        <a:srgbClr val="C42828"/>
      </a:hlink>
      <a:folHlink>
        <a:srgbClr val="7A7A7A"/>
      </a:folHlink>
    </a:clrScheme>
    <a:fontScheme name="Delaware Consulting">
      <a:majorFont>
        <a:latin typeface="Gill Sans MT"/>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a:lstStyle/>
      <a:style>
        <a:lnRef idx="0">
          <a:scrgbClr r="0" g="0" b="0"/>
        </a:lnRef>
        <a:fillRef idx="0">
          <a:scrgbClr r="0" g="0" b="0"/>
        </a:fillRef>
        <a:effectRef idx="0">
          <a:scrgbClr r="0" g="0" b="0"/>
        </a:effectRef>
        <a:fontRef idx="minor">
          <a:schemeClr val="lt1"/>
        </a:fontRef>
      </a:style>
    </a:spDef>
  </a:objectDefaults>
  <a:extraClrSchemeLst/>
  <a:extLst>
    <a:ext uri="{05A4C25C-085E-4340-85A3-A5531E510DB2}">
      <thm15:themeFamily xmlns:thm15="http://schemas.microsoft.com/office/thememl/2012/main" name="2016_DLW_PPT_Blanc_2016" id="{6C91F169-2944-4A93-8DA8-64F541394688}" vid="{4874B4F4-B0CC-45CF-A7A5-37DAF2D937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1FA0A61A38E664BB53D8E96F35D17AD" ma:contentTypeVersion="7" ma:contentTypeDescription="Create a new document." ma:contentTypeScope="" ma:versionID="580d74c6508978351ea4532ca7972ab0">
  <xsd:schema xmlns:xsd="http://www.w3.org/2001/XMLSchema" xmlns:xs="http://www.w3.org/2001/XMLSchema" xmlns:p="http://schemas.microsoft.com/office/2006/metadata/properties" xmlns:ns2="445f16dd-c8ce-4817-b3af-c74381b85168" xmlns:ns3="43337263-93f2-4444-8596-0b9b65b4931f" targetNamespace="http://schemas.microsoft.com/office/2006/metadata/properties" ma:root="true" ma:fieldsID="8cca542a504546049b77c18f37bab161" ns2:_="" ns3:_="">
    <xsd:import namespace="445f16dd-c8ce-4817-b3af-c74381b85168"/>
    <xsd:import namespace="43337263-93f2-4444-8596-0b9b65b4931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5f16dd-c8ce-4817-b3af-c74381b8516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3337263-93f2-4444-8596-0b9b65b4931f"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9FA2363-54EA-4A35-AB85-1F184E4C7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45f16dd-c8ce-4817-b3af-c74381b85168"/>
    <ds:schemaRef ds:uri="43337263-93f2-4444-8596-0b9b65b493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09BABB6-3F48-412B-BDE0-D1FA9D907EE4}">
  <ds:schemaRefs>
    <ds:schemaRef ds:uri="http://purl.org/dc/terms/"/>
    <ds:schemaRef ds:uri="43337263-93f2-4444-8596-0b9b65b4931f"/>
    <ds:schemaRef ds:uri="http://purl.org/dc/elements/1.1/"/>
    <ds:schemaRef ds:uri="http://schemas.microsoft.com/office/infopath/2007/PartnerControls"/>
    <ds:schemaRef ds:uri="445f16dd-c8ce-4817-b3af-c74381b85168"/>
    <ds:schemaRef ds:uri="http://schemas.microsoft.com/office/2006/metadata/properties"/>
    <ds:schemaRef ds:uri="http://schemas.microsoft.com/office/2006/documentManagement/type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4F54F95D-20B1-4CD3-8D83-5534F15E3DB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2016_DLW_PPT_Blanc_2016</Template>
  <TotalTime>1751</TotalTime>
  <Words>1203</Words>
  <Application>Microsoft Office PowerPoint</Application>
  <PresentationFormat>On-screen Show (16:9)</PresentationFormat>
  <Paragraphs>181</Paragraphs>
  <Slides>23</Slides>
  <Notes>16</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Gill Sans MT</vt:lpstr>
      <vt:lpstr>Lucida Sans</vt:lpstr>
      <vt:lpstr>Delaware Consulting Theme</vt:lpstr>
      <vt:lpstr>MY INTERNSHIP</vt:lpstr>
      <vt:lpstr>AGENDA SLIDE</vt:lpstr>
      <vt:lpstr>INTRODUCTION</vt:lpstr>
      <vt:lpstr>Introduction delaware</vt:lpstr>
      <vt:lpstr>Introduction About …</vt:lpstr>
      <vt:lpstr>TIMELINE</vt:lpstr>
      <vt:lpstr>INTERNSHIP TIMELINE</vt:lpstr>
      <vt:lpstr>THE IDEA</vt:lpstr>
      <vt:lpstr>THE IDEA BUSINESS CASE</vt:lpstr>
      <vt:lpstr>THE IDEA REQUIREMENTS</vt:lpstr>
      <vt:lpstr>THE IDEA ENTERPRISE MESSAGING</vt:lpstr>
      <vt:lpstr>THE IDEA SAP Cloud Platform Integration Suite</vt:lpstr>
      <vt:lpstr>THE IDEA EXAMPLE</vt:lpstr>
      <vt:lpstr>THE ARCHITECTURE CLOSE-UP</vt:lpstr>
      <vt:lpstr>THE IDEA EXPLAINING TERMS</vt:lpstr>
      <vt:lpstr>THE IDEA EVENT - DRIVEN</vt:lpstr>
      <vt:lpstr>THE IDEA ARCHITECTURE</vt:lpstr>
      <vt:lpstr>THE IDEA ADVANTAGES</vt:lpstr>
      <vt:lpstr>DEMO</vt:lpstr>
      <vt:lpstr>PowerPoint Presentation</vt:lpstr>
      <vt:lpstr>REFLECTION</vt:lpstr>
      <vt:lpstr>FINAL THOUGHTS MY INTERNSHIP</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GUIDELINES</dc:title>
  <dc:creator>Gabriels, Kelsey</dc:creator>
  <cp:keywords/>
  <cp:lastModifiedBy>Van Damme, Lyva</cp:lastModifiedBy>
  <cp:revision>202</cp:revision>
  <dcterms:created xsi:type="dcterms:W3CDTF">2016-08-04T11:58:48Z</dcterms:created>
  <dcterms:modified xsi:type="dcterms:W3CDTF">2019-05-23T14:58:45Z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0x01010011FA0A61A38E664BB53D8E96F35D17AD</vt:lpwstr>
  </property>
  <property fmtid="{D5CDD505-2E9C-101B-9397-08002B2CF9AE}" pid="3" name="_dlc_DocIdItemGuid">
    <vt:lpwstr>77e51521-7a90-4e4f-970b-1a8559f42dae</vt:lpwstr>
  </property>
  <property fmtid="{D5CDD505-2E9C-101B-9397-08002B2CF9AE}" pid="4" name="TaxKeyword">
    <vt:lpwstr/>
  </property>
  <property fmtid="{D5CDD505-2E9C-101B-9397-08002B2CF9AE}" pid="5" name="Entity">
    <vt:lpwstr>2;#DBE|3a3478c1-f6a1-47d2-bc6e-428739647d4a</vt:lpwstr>
  </property>
  <property fmtid="{D5CDD505-2E9C-101B-9397-08002B2CF9AE}" pid="6" name="Document Language">
    <vt:lpwstr>5;#English|3fccba03-3a6f-4929-8b35-50306af7a904</vt:lpwstr>
  </property>
  <property fmtid="{D5CDD505-2E9C-101B-9397-08002B2CF9AE}" pid="7" name="Self Service Document Type">
    <vt:lpwstr>699;#PowerPoint: Local Communication|0c7f5b70-29a6-4983-80c2-ec921992c306</vt:lpwstr>
  </property>
  <property fmtid="{D5CDD505-2E9C-101B-9397-08002B2CF9AE}" pid="8" name="Self Service Topic">
    <vt:lpwstr>48;#Digital Templates|13adcbf0-ad3a-4049-a337-3ec32d30b190</vt:lpwstr>
  </property>
  <property fmtid="{D5CDD505-2E9C-101B-9397-08002B2CF9AE}" pid="9" name="Order">
    <vt:r8>42200</vt:r8>
  </property>
</Properties>
</file>